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 id="2147483660" r:id="rId5"/>
    <p:sldMasterId id="2147483661" r:id="rId6"/>
    <p:sldMasterId id="214748366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6858000" cx="9144000"/>
  <p:notesSz cx="6858000" cy="9144000"/>
  <p:embeddedFontLst>
    <p:embeddedFont>
      <p:font typeface="Constanti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Constantia-regular.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Constantia-italic.fntdata"/><Relationship Id="rId30" Type="http://schemas.openxmlformats.org/officeDocument/2006/relationships/font" Target="fonts/Constantia-bold.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Constantia-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rgbClr val="000000"/>
                </a:solidFill>
                <a:latin typeface="Constantia"/>
                <a:ea typeface="Constantia"/>
                <a:cs typeface="Constantia"/>
                <a:sym typeface="Constantia"/>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36" name="Google Shape;136;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1200"/>
              <a:buFont typeface="Calibri"/>
              <a:buNone/>
            </a:pPr>
            <a:fld id="{00000000-1234-1234-1234-123412341234}" type="slidenum">
              <a:rPr b="0" i="0" lang="en-US" sz="1200" u="none">
                <a:solidFill>
                  <a:schemeClr val="lt1"/>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18" name="Google Shape;218;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27" name="Google Shape;227;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36" name="Google Shape;236;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44" name="Google Shape;244;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59" name="Google Shape;259;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69" name="Google Shape;269;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78" name="Google Shape;278;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87" name="Google Shape;287;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96" name="Google Shape;296;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45" name="Google Shape;145;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55" name="Google Shape;155;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64" name="Google Shape;164;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76" name="Google Shape;176;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84" name="Google Shape;184;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192" name="Google Shape;192;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01" name="Google Shape;201;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10" name="Google Shape;210;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 name="Shape 24"/>
        <p:cNvGrpSpPr/>
        <p:nvPr/>
      </p:nvGrpSpPr>
      <p:grpSpPr>
        <a:xfrm>
          <a:off x="0" y="0"/>
          <a:ext cx="0" cy="0"/>
          <a:chOff x="0" y="0"/>
          <a:chExt cx="0" cy="0"/>
        </a:xfrm>
      </p:grpSpPr>
      <p:sp>
        <p:nvSpPr>
          <p:cNvPr id="25" name="Google Shape;25;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Autofit/>
          </a:bodyPr>
          <a:lstStyle>
            <a:lvl1pPr lvl="0" marR="0" rtl="0" algn="r">
              <a:spcBef>
                <a:spcPts val="0"/>
              </a:spcBef>
              <a:spcAft>
                <a:spcPts val="0"/>
              </a:spcAft>
              <a:buClr>
                <a:srgbClr val="4CE0EA"/>
              </a:buClr>
              <a:buSzPts val="5600"/>
              <a:buFont typeface="Calibri"/>
              <a:buNone/>
              <a:defRPr b="1" i="0" sz="5600" u="none" cap="none" strike="noStrike">
                <a:solidFill>
                  <a:srgbClr val="4CE0EA"/>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rtl="0" algn="r">
              <a:spcBef>
                <a:spcPts val="520"/>
              </a:spcBef>
              <a:spcAft>
                <a:spcPts val="0"/>
              </a:spcAft>
              <a:buClr>
                <a:schemeClr val="accent3"/>
              </a:buClr>
              <a:buSzPts val="2470"/>
              <a:buFont typeface="Noto Sans Symbols"/>
              <a:buNone/>
              <a:defRPr b="0" i="0" sz="2600" u="none" cap="none" strike="noStrike">
                <a:solidFill>
                  <a:schemeClr val="lt1"/>
                </a:solidFill>
                <a:latin typeface="Constantia"/>
                <a:ea typeface="Constantia"/>
                <a:cs typeface="Constantia"/>
                <a:sym typeface="Constantia"/>
              </a:defRPr>
            </a:lvl1pPr>
            <a:lvl2pPr lvl="1" marR="0" rtl="0" algn="ctr">
              <a:spcBef>
                <a:spcPts val="480"/>
              </a:spcBef>
              <a:spcAft>
                <a:spcPts val="0"/>
              </a:spcAft>
              <a:buClr>
                <a:schemeClr val="accent1"/>
              </a:buClr>
              <a:buSzPts val="2040"/>
              <a:buFont typeface="Noto Sans Symbols"/>
              <a:buNone/>
              <a:defRPr b="0" i="0" sz="2400" u="none" cap="none" strike="noStrike">
                <a:solidFill>
                  <a:schemeClr val="lt1"/>
                </a:solidFill>
                <a:latin typeface="Constantia"/>
                <a:ea typeface="Constantia"/>
                <a:cs typeface="Constantia"/>
                <a:sym typeface="Constantia"/>
              </a:defRPr>
            </a:lvl2pPr>
            <a:lvl3pPr lvl="2" marR="0" rtl="0" algn="ctr">
              <a:spcBef>
                <a:spcPts val="420"/>
              </a:spcBef>
              <a:spcAft>
                <a:spcPts val="0"/>
              </a:spcAft>
              <a:buClr>
                <a:schemeClr val="accent2"/>
              </a:buClr>
              <a:buSzPts val="1470"/>
              <a:buFont typeface="Noto Sans Symbols"/>
              <a:buNone/>
              <a:defRPr b="0" i="0" sz="2100" u="none" cap="none" strike="noStrike">
                <a:solidFill>
                  <a:schemeClr val="lt1"/>
                </a:solidFill>
                <a:latin typeface="Constantia"/>
                <a:ea typeface="Constantia"/>
                <a:cs typeface="Constantia"/>
                <a:sym typeface="Constantia"/>
              </a:defRPr>
            </a:lvl3pPr>
            <a:lvl4pPr lvl="3" marR="0" rtl="0" algn="ctr">
              <a:spcBef>
                <a:spcPts val="400"/>
              </a:spcBef>
              <a:spcAft>
                <a:spcPts val="0"/>
              </a:spcAft>
              <a:buClr>
                <a:schemeClr val="accent3"/>
              </a:buClr>
              <a:buSzPts val="1300"/>
              <a:buFont typeface="Noto Sans Symbols"/>
              <a:buNone/>
              <a:defRPr b="0" i="0" sz="2000" u="none" cap="none" strike="noStrike">
                <a:solidFill>
                  <a:schemeClr val="lt1"/>
                </a:solidFill>
                <a:latin typeface="Constantia"/>
                <a:ea typeface="Constantia"/>
                <a:cs typeface="Constantia"/>
                <a:sym typeface="Constantia"/>
              </a:defRPr>
            </a:lvl4pPr>
            <a:lvl5pPr lvl="4" marR="0" rtl="0" algn="ctr">
              <a:spcBef>
                <a:spcPts val="400"/>
              </a:spcBef>
              <a:spcAft>
                <a:spcPts val="0"/>
              </a:spcAft>
              <a:buClr>
                <a:schemeClr val="accent4"/>
              </a:buClr>
              <a:buSzPts val="1300"/>
              <a:buFont typeface="Noto Sans Symbols"/>
              <a:buNone/>
              <a:defRPr b="0" i="0" sz="2000" u="none" cap="none" strike="noStrike">
                <a:solidFill>
                  <a:schemeClr val="lt1"/>
                </a:solidFill>
                <a:latin typeface="Constantia"/>
                <a:ea typeface="Constantia"/>
                <a:cs typeface="Constantia"/>
                <a:sym typeface="Constantia"/>
              </a:defRPr>
            </a:lvl5pPr>
            <a:lvl6pPr lvl="5" marR="0" rtl="0" algn="ctr">
              <a:spcBef>
                <a:spcPts val="360"/>
              </a:spcBef>
              <a:spcAft>
                <a:spcPts val="0"/>
              </a:spcAft>
              <a:buClr>
                <a:schemeClr val="accent5"/>
              </a:buClr>
              <a:buSzPts val="1440"/>
              <a:buFont typeface="Noto Sans Symbols"/>
              <a:buNone/>
              <a:defRPr b="0" i="0" sz="1800" u="none" cap="none" strike="noStrike">
                <a:solidFill>
                  <a:schemeClr val="lt1"/>
                </a:solidFill>
                <a:latin typeface="Constantia"/>
                <a:ea typeface="Constantia"/>
                <a:cs typeface="Constantia"/>
                <a:sym typeface="Constantia"/>
              </a:defRPr>
            </a:lvl6pPr>
            <a:lvl7pPr lvl="6" marR="0" rtl="0" algn="ctr">
              <a:spcBef>
                <a:spcPts val="320"/>
              </a:spcBef>
              <a:spcAft>
                <a:spcPts val="0"/>
              </a:spcAft>
              <a:buClr>
                <a:schemeClr val="accent6"/>
              </a:buClr>
              <a:buSzPts val="1280"/>
              <a:buFont typeface="Noto Sans Symbols"/>
              <a:buNone/>
              <a:defRPr b="0" i="0" sz="1600" u="none" cap="none" strike="noStrike">
                <a:solidFill>
                  <a:schemeClr val="lt1"/>
                </a:solidFill>
                <a:latin typeface="Constantia"/>
                <a:ea typeface="Constantia"/>
                <a:cs typeface="Constantia"/>
                <a:sym typeface="Constantia"/>
              </a:defRPr>
            </a:lvl7pPr>
            <a:lvl8pPr lvl="7" marR="0" rtl="0" algn="ctr">
              <a:spcBef>
                <a:spcPts val="320"/>
              </a:spcBef>
              <a:spcAft>
                <a:spcPts val="0"/>
              </a:spcAft>
              <a:buClr>
                <a:schemeClr val="lt2"/>
              </a:buClr>
              <a:buSzPts val="1600"/>
              <a:buFont typeface="Constantia"/>
              <a:buNone/>
              <a:defRPr b="0" i="0" sz="1600" u="none" cap="none" strike="noStrike">
                <a:solidFill>
                  <a:schemeClr val="lt1"/>
                </a:solidFill>
                <a:latin typeface="Constantia"/>
                <a:ea typeface="Constantia"/>
                <a:cs typeface="Constantia"/>
                <a:sym typeface="Constantia"/>
              </a:defRPr>
            </a:lvl8pPr>
            <a:lvl9pPr lvl="8" marR="0" rtl="0" algn="ctr">
              <a:spcBef>
                <a:spcPts val="280"/>
              </a:spcBef>
              <a:spcAft>
                <a:spcPts val="0"/>
              </a:spcAft>
              <a:buClr>
                <a:schemeClr val="lt2"/>
              </a:buClr>
              <a:buSzPts val="1400"/>
              <a:buFont typeface="Constantia"/>
              <a:buNone/>
              <a:defRPr b="0" i="0" sz="1400" u="none" cap="none" strike="noStrike">
                <a:solidFill>
                  <a:schemeClr val="lt1"/>
                </a:solidFill>
                <a:latin typeface="Constantia"/>
                <a:ea typeface="Constantia"/>
                <a:cs typeface="Constantia"/>
                <a:sym typeface="Constantia"/>
              </a:defRPr>
            </a:lvl9pPr>
          </a:lstStyle>
          <a:p/>
        </p:txBody>
      </p:sp>
      <p:sp>
        <p:nvSpPr>
          <p:cNvPr id="27" name="Google Shape;27;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D1EAEE"/>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8" name="Google Shape;28;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lt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9" name="Google Shape;29;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1pPr>
            <a:lvl2pPr indent="0" lvl="1"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2pPr>
            <a:lvl3pPr indent="0" lvl="2"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3pPr>
            <a:lvl4pPr indent="0" lvl="3"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4pPr>
            <a:lvl5pPr indent="0" lvl="4"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5pPr>
            <a:lvl6pPr indent="0" lvl="5"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6pPr>
            <a:lvl7pPr indent="0" lvl="6"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7pPr>
            <a:lvl8pPr indent="0" lvl="7"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8pPr>
            <a:lvl9pPr indent="0" lvl="8"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0" name="Shape 110"/>
        <p:cNvGrpSpPr/>
        <p:nvPr/>
      </p:nvGrpSpPr>
      <p:grpSpPr>
        <a:xfrm>
          <a:off x="0" y="0"/>
          <a:ext cx="0" cy="0"/>
          <a:chOff x="0" y="0"/>
          <a:chExt cx="0" cy="0"/>
        </a:xfrm>
      </p:grpSpPr>
      <p:sp>
        <p:nvSpPr>
          <p:cNvPr id="111" name="Google Shape;111;p13"/>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4AE3AC"/>
              </a:buClr>
              <a:buSzPts val="5600"/>
              <a:buFont typeface="Calibri"/>
              <a:buNone/>
              <a:defRPr b="1" i="0" sz="5600" u="none" cap="none" strike="noStrike">
                <a:solidFill>
                  <a:srgbClr val="4AE3A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13"/>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marR="0" rtl="0" algn="l">
              <a:spcBef>
                <a:spcPts val="440"/>
              </a:spcBef>
              <a:spcAft>
                <a:spcPts val="0"/>
              </a:spcAft>
              <a:buClr>
                <a:schemeClr val="accent3"/>
              </a:buClr>
              <a:buSzPts val="2090"/>
              <a:buFont typeface="Noto Sans Symbols"/>
              <a:buNone/>
              <a:defRPr b="0" i="0" sz="2200" u="none" cap="none" strike="noStrike">
                <a:solidFill>
                  <a:schemeClr val="lt1"/>
                </a:solidFill>
                <a:latin typeface="Constantia"/>
                <a:ea typeface="Constantia"/>
                <a:cs typeface="Constantia"/>
                <a:sym typeface="Constantia"/>
              </a:defRPr>
            </a:lvl1pPr>
            <a:lvl2pPr indent="-228600" lvl="1" marL="914400" marR="0" rtl="0" algn="l">
              <a:spcBef>
                <a:spcPts val="360"/>
              </a:spcBef>
              <a:spcAft>
                <a:spcPts val="0"/>
              </a:spcAft>
              <a:buClr>
                <a:schemeClr val="accent1"/>
              </a:buClr>
              <a:buSzPts val="1530"/>
              <a:buFont typeface="Noto Sans Symbols"/>
              <a:buNone/>
              <a:defRPr b="0" i="0" sz="1800" u="none" cap="none" strike="noStrike">
                <a:solidFill>
                  <a:schemeClr val="lt1"/>
                </a:solidFill>
                <a:latin typeface="Constantia"/>
                <a:ea typeface="Constantia"/>
                <a:cs typeface="Constantia"/>
                <a:sym typeface="Constantia"/>
              </a:defRPr>
            </a:lvl2pPr>
            <a:lvl3pPr indent="-228600" lvl="2" marL="1371600" marR="0" rtl="0" algn="l">
              <a:spcBef>
                <a:spcPts val="320"/>
              </a:spcBef>
              <a:spcAft>
                <a:spcPts val="0"/>
              </a:spcAft>
              <a:buClr>
                <a:schemeClr val="accent2"/>
              </a:buClr>
              <a:buSzPts val="1120"/>
              <a:buFont typeface="Noto Sans Symbols"/>
              <a:buNone/>
              <a:defRPr b="0" i="0" sz="1600" u="none" cap="none" strike="noStrike">
                <a:solidFill>
                  <a:schemeClr val="lt1"/>
                </a:solidFill>
                <a:latin typeface="Constantia"/>
                <a:ea typeface="Constantia"/>
                <a:cs typeface="Constantia"/>
                <a:sym typeface="Constantia"/>
              </a:defRPr>
            </a:lvl3pPr>
            <a:lvl4pPr indent="-228600" lvl="3" marL="1828800" marR="0" rtl="0" algn="l">
              <a:spcBef>
                <a:spcPts val="280"/>
              </a:spcBef>
              <a:spcAft>
                <a:spcPts val="0"/>
              </a:spcAft>
              <a:buClr>
                <a:schemeClr val="accent3"/>
              </a:buClr>
              <a:buSzPts val="910"/>
              <a:buFont typeface="Noto Sans Symbols"/>
              <a:buNone/>
              <a:defRPr b="0" i="0" sz="1400" u="none" cap="none" strike="noStrike">
                <a:solidFill>
                  <a:schemeClr val="lt1"/>
                </a:solidFill>
                <a:latin typeface="Constantia"/>
                <a:ea typeface="Constantia"/>
                <a:cs typeface="Constantia"/>
                <a:sym typeface="Constantia"/>
              </a:defRPr>
            </a:lvl4pPr>
            <a:lvl5pPr indent="-228600" lvl="4" marL="2286000" marR="0" rtl="0" algn="l">
              <a:spcBef>
                <a:spcPts val="280"/>
              </a:spcBef>
              <a:spcAft>
                <a:spcPts val="0"/>
              </a:spcAft>
              <a:buClr>
                <a:schemeClr val="accent4"/>
              </a:buClr>
              <a:buSzPts val="910"/>
              <a:buFont typeface="Noto Sans Symbols"/>
              <a:buNone/>
              <a:defRPr b="0" i="0" sz="14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13" name="Google Shape;113;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D1EAEE"/>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14" name="Google Shape;114;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lt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15" name="Google Shape;115;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1pPr>
            <a:lvl2pPr indent="0" lvl="1"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2pPr>
            <a:lvl3pPr indent="0" lvl="2"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3pPr>
            <a:lvl4pPr indent="0" lvl="3"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4pPr>
            <a:lvl5pPr indent="0" lvl="4"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5pPr>
            <a:lvl6pPr indent="0" lvl="5"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6pPr>
            <a:lvl7pPr indent="0" lvl="6"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7pPr>
            <a:lvl8pPr indent="0" lvl="7"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8pPr>
            <a:lvl9pPr indent="0" lvl="8"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26" name="Shape 126"/>
        <p:cNvGrpSpPr/>
        <p:nvPr/>
      </p:nvGrpSpPr>
      <p:grpSpPr>
        <a:xfrm>
          <a:off x="0" y="0"/>
          <a:ext cx="0" cy="0"/>
          <a:chOff x="0" y="0"/>
          <a:chExt cx="0" cy="0"/>
        </a:xfrm>
      </p:grpSpPr>
      <p:sp>
        <p:nvSpPr>
          <p:cNvPr id="127" name="Google Shape;127;p15"/>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marR="0" rtl="0" algn="l">
              <a:spcBef>
                <a:spcPts val="0"/>
              </a:spcBef>
              <a:spcAft>
                <a:spcPts val="0"/>
              </a:spcAft>
              <a:buClr>
                <a:schemeClr val="dk2"/>
              </a:buClr>
              <a:buSzPts val="2000"/>
              <a:buFont typeface="Calibri"/>
              <a:buNone/>
              <a:defRPr b="1" i="0" sz="2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15"/>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marR="0" rtl="0" algn="l">
              <a:spcBef>
                <a:spcPts val="250"/>
              </a:spcBef>
              <a:spcAft>
                <a:spcPts val="0"/>
              </a:spcAft>
              <a:buClr>
                <a:schemeClr val="accent3"/>
              </a:buClr>
              <a:buSzPts val="1235"/>
              <a:buFont typeface="Noto Sans Symbols"/>
              <a:buNone/>
              <a:defRPr b="0" i="0" sz="1300" u="none" cap="none" strike="noStrike">
                <a:solidFill>
                  <a:schemeClr val="dk1"/>
                </a:solidFill>
                <a:latin typeface="Constantia"/>
                <a:ea typeface="Constantia"/>
                <a:cs typeface="Constantia"/>
                <a:sym typeface="Constantia"/>
              </a:defRPr>
            </a:lvl1pPr>
            <a:lvl2pPr indent="-293369" lvl="1" marL="914400" marR="0" rtl="0" algn="l">
              <a:spcBef>
                <a:spcPts val="240"/>
              </a:spcBef>
              <a:spcAft>
                <a:spcPts val="0"/>
              </a:spcAft>
              <a:buClr>
                <a:schemeClr val="accent1"/>
              </a:buClr>
              <a:buSzPts val="1020"/>
              <a:buFont typeface="Noto Sans Symbols"/>
              <a:buChar char="●"/>
              <a:defRPr b="0" i="0" sz="1200" u="none" cap="none" strike="noStrike">
                <a:solidFill>
                  <a:schemeClr val="dk1"/>
                </a:solidFill>
                <a:latin typeface="Constantia"/>
                <a:ea typeface="Constantia"/>
                <a:cs typeface="Constantia"/>
                <a:sym typeface="Constantia"/>
              </a:defRPr>
            </a:lvl2pPr>
            <a:lvl3pPr indent="-273050" lvl="2" marL="1371600" marR="0" rtl="0" algn="l">
              <a:spcBef>
                <a:spcPts val="200"/>
              </a:spcBef>
              <a:spcAft>
                <a:spcPts val="0"/>
              </a:spcAft>
              <a:buClr>
                <a:schemeClr val="accent2"/>
              </a:buClr>
              <a:buSzPts val="700"/>
              <a:buFont typeface="Noto Sans Symbols"/>
              <a:buChar char="●"/>
              <a:defRPr b="0" i="0" sz="1000" u="none" cap="none" strike="noStrike">
                <a:solidFill>
                  <a:schemeClr val="dk1"/>
                </a:solidFill>
                <a:latin typeface="Constantia"/>
                <a:ea typeface="Constantia"/>
                <a:cs typeface="Constantia"/>
                <a:sym typeface="Constantia"/>
              </a:defRPr>
            </a:lvl3pPr>
            <a:lvl4pPr indent="-265747" lvl="3" marL="1828800" marR="0" rtl="0" algn="l">
              <a:spcBef>
                <a:spcPts val="180"/>
              </a:spcBef>
              <a:spcAft>
                <a:spcPts val="0"/>
              </a:spcAft>
              <a:buClr>
                <a:schemeClr val="accent3"/>
              </a:buClr>
              <a:buSzPts val="585"/>
              <a:buFont typeface="Noto Sans Symbols"/>
              <a:buChar char="●"/>
              <a:defRPr b="0" i="0" sz="900" u="none" cap="none" strike="noStrike">
                <a:solidFill>
                  <a:schemeClr val="dk1"/>
                </a:solidFill>
                <a:latin typeface="Constantia"/>
                <a:ea typeface="Constantia"/>
                <a:cs typeface="Constantia"/>
                <a:sym typeface="Constantia"/>
              </a:defRPr>
            </a:lvl4pPr>
            <a:lvl5pPr indent="-265747" lvl="4" marL="2286000" marR="0" rtl="0" algn="l">
              <a:spcBef>
                <a:spcPts val="180"/>
              </a:spcBef>
              <a:spcAft>
                <a:spcPts val="0"/>
              </a:spcAft>
              <a:buClr>
                <a:schemeClr val="accent4"/>
              </a:buClr>
              <a:buSzPts val="585"/>
              <a:buFont typeface="Noto Sans Symbols"/>
              <a:buChar char="●"/>
              <a:defRPr b="0" i="0" sz="9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29" name="Google Shape;129;p15"/>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txBody>
          <a:bodyPr anchorCtr="0" anchor="t" bIns="45700" lIns="91425" spcFirstLastPara="1" rIns="91425" wrap="square" tIns="45700">
            <a:noAutofit/>
          </a:bodyPr>
          <a:lstStyle>
            <a:lvl1pPr lvl="0" marR="0" rtl="0" algn="l">
              <a:spcBef>
                <a:spcPts val="640"/>
              </a:spcBef>
              <a:spcAft>
                <a:spcPts val="0"/>
              </a:spcAft>
              <a:buClr>
                <a:schemeClr val="accent3"/>
              </a:buClr>
              <a:buSzPts val="3040"/>
              <a:buFont typeface="Noto Sans Symbols"/>
              <a:buNone/>
              <a:defRPr b="0" i="0" sz="3200" u="none" cap="none" strike="noStrike">
                <a:solidFill>
                  <a:schemeClr val="dk1"/>
                </a:solidFill>
                <a:latin typeface="Constantia"/>
                <a:ea typeface="Constantia"/>
                <a:cs typeface="Constantia"/>
                <a:sym typeface="Constantia"/>
              </a:defRPr>
            </a:lvl1pPr>
            <a:lvl2pPr lvl="1"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lvl="2"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lvl="3"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lvl="5"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lvl="6"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lvl="7"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lvl="8"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30" name="Google Shape;130;p1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31" name="Google Shape;131;p1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32" name="Google Shape;132;p15"/>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4"/>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4"/>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17500" lvl="2" marL="13716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Constantia"/>
                <a:ea typeface="Constantia"/>
                <a:cs typeface="Constantia"/>
                <a:sym typeface="Constantia"/>
              </a:defRPr>
            </a:lvl3pPr>
            <a:lvl4pPr indent="-302894" lvl="3" marL="1828800" marR="0" rtl="0" algn="l">
              <a:spcBef>
                <a:spcPts val="360"/>
              </a:spcBef>
              <a:spcAft>
                <a:spcPts val="0"/>
              </a:spcAft>
              <a:buClr>
                <a:schemeClr val="accent3"/>
              </a:buClr>
              <a:buSzPts val="1170"/>
              <a:buFont typeface="Noto Sans Symbols"/>
              <a:buChar char="●"/>
              <a:defRPr b="0" i="0" sz="18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48" name="Google Shape;48;p4"/>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17500" lvl="2" marL="13716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Constantia"/>
                <a:ea typeface="Constantia"/>
                <a:cs typeface="Constantia"/>
                <a:sym typeface="Constantia"/>
              </a:defRPr>
            </a:lvl3pPr>
            <a:lvl4pPr indent="-302894" lvl="3" marL="1828800" marR="0" rtl="0" algn="l">
              <a:spcBef>
                <a:spcPts val="360"/>
              </a:spcBef>
              <a:spcAft>
                <a:spcPts val="0"/>
              </a:spcAft>
              <a:buClr>
                <a:schemeClr val="accent3"/>
              </a:buClr>
              <a:buSzPts val="1170"/>
              <a:buFont typeface="Noto Sans Symbols"/>
              <a:buChar char="●"/>
              <a:defRPr b="0" i="0" sz="18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49" name="Google Shape;49;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0" name="Google Shape;50;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1" name="Google Shape;51;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2" name="Shape 52"/>
        <p:cNvGrpSpPr/>
        <p:nvPr/>
      </p:nvGrpSpPr>
      <p:grpSpPr>
        <a:xfrm>
          <a:off x="0" y="0"/>
          <a:ext cx="0" cy="0"/>
          <a:chOff x="0" y="0"/>
          <a:chExt cx="0" cy="0"/>
        </a:xfrm>
      </p:grpSpPr>
      <p:sp>
        <p:nvSpPr>
          <p:cNvPr id="53" name="Google Shape;53;p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5"/>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sz="2600">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55" name="Google Shape;55;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6" name="Google Shape;56;p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7" name="Google Shape;57;p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8" name="Shape 58"/>
        <p:cNvGrpSpPr/>
        <p:nvPr/>
      </p:nvGrpSpPr>
      <p:grpSpPr>
        <a:xfrm>
          <a:off x="0" y="0"/>
          <a:ext cx="0" cy="0"/>
          <a:chOff x="0" y="0"/>
          <a:chExt cx="0" cy="0"/>
        </a:xfrm>
      </p:grpSpPr>
      <p:sp>
        <p:nvSpPr>
          <p:cNvPr id="59" name="Google Shape;59;p6"/>
          <p:cNvSpPr txBox="1"/>
          <p:nvPr>
            <p:ph type="title"/>
          </p:nvPr>
        </p:nvSpPr>
        <p:spPr>
          <a:xfrm rot="5400000">
            <a:off x="5052218" y="2491583"/>
            <a:ext cx="5211763" cy="20574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6"/>
          <p:cNvSpPr txBox="1"/>
          <p:nvPr>
            <p:ph idx="1" type="body"/>
          </p:nvPr>
        </p:nvSpPr>
        <p:spPr>
          <a:xfrm rot="5400000">
            <a:off x="861219" y="510383"/>
            <a:ext cx="5211763" cy="601980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sz="2600">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61" name="Google Shape;61;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2" name="Google Shape;62;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3" name="Google Shape;63;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4" name="Shape 64"/>
        <p:cNvGrpSpPr/>
        <p:nvPr/>
      </p:nvGrpSpPr>
      <p:grpSpPr>
        <a:xfrm>
          <a:off x="0" y="0"/>
          <a:ext cx="0" cy="0"/>
          <a:chOff x="0" y="0"/>
          <a:chExt cx="0" cy="0"/>
        </a:xfrm>
      </p:grpSpPr>
      <p:sp>
        <p:nvSpPr>
          <p:cNvPr id="65" name="Google Shape;65;p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7"/>
          <p:cNvSpPr txBox="1"/>
          <p:nvPr>
            <p:ph idx="1" type="body"/>
          </p:nvPr>
        </p:nvSpPr>
        <p:spPr>
          <a:xfrm rot="5400000">
            <a:off x="2377281" y="15080"/>
            <a:ext cx="4389437" cy="822960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sz="2600">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67" name="Google Shape;67;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8" name="Google Shape;68;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9" name="Google Shape;69;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0" name="Shape 70"/>
        <p:cNvGrpSpPr/>
        <p:nvPr/>
      </p:nvGrpSpPr>
      <p:grpSpPr>
        <a:xfrm>
          <a:off x="0" y="0"/>
          <a:ext cx="0" cy="0"/>
          <a:chOff x="0" y="0"/>
          <a:chExt cx="0" cy="0"/>
        </a:xfrm>
      </p:grpSpPr>
      <p:sp>
        <p:nvSpPr>
          <p:cNvPr id="71" name="Google Shape;71;p8"/>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2600"/>
              <a:buFont typeface="Calibri"/>
              <a:buNone/>
              <a:defRPr b="0" i="0" sz="26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8"/>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marR="0" rtl="0" algn="l">
              <a:spcBef>
                <a:spcPts val="280"/>
              </a:spcBef>
              <a:spcAft>
                <a:spcPts val="0"/>
              </a:spcAft>
              <a:buClr>
                <a:schemeClr val="accent3"/>
              </a:buClr>
              <a:buSzPts val="1330"/>
              <a:buFont typeface="Noto Sans Symbols"/>
              <a:buNone/>
              <a:defRPr sz="1400">
                <a:solidFill>
                  <a:schemeClr val="dk1"/>
                </a:solidFill>
                <a:latin typeface="Constantia"/>
                <a:ea typeface="Constantia"/>
                <a:cs typeface="Constantia"/>
                <a:sym typeface="Constantia"/>
              </a:defRPr>
            </a:lvl1pPr>
            <a:lvl2pPr indent="-228600" lvl="1" marL="914400" marR="0" rtl="0" algn="l">
              <a:spcBef>
                <a:spcPts val="240"/>
              </a:spcBef>
              <a:spcAft>
                <a:spcPts val="0"/>
              </a:spcAft>
              <a:buClr>
                <a:schemeClr val="accent1"/>
              </a:buClr>
              <a:buSzPts val="1020"/>
              <a:buFont typeface="Noto Sans Symbols"/>
              <a:buNone/>
              <a:defRPr b="0" i="0" sz="1200" u="none" cap="none" strike="noStrike">
                <a:solidFill>
                  <a:schemeClr val="dk1"/>
                </a:solidFill>
                <a:latin typeface="Constantia"/>
                <a:ea typeface="Constantia"/>
                <a:cs typeface="Constantia"/>
                <a:sym typeface="Constantia"/>
              </a:defRPr>
            </a:lvl2pPr>
            <a:lvl3pPr indent="-228600" lvl="2" marL="1371600" marR="0" rtl="0" algn="l">
              <a:spcBef>
                <a:spcPts val="200"/>
              </a:spcBef>
              <a:spcAft>
                <a:spcPts val="0"/>
              </a:spcAft>
              <a:buClr>
                <a:schemeClr val="accent2"/>
              </a:buClr>
              <a:buSzPts val="700"/>
              <a:buFont typeface="Noto Sans Symbols"/>
              <a:buNone/>
              <a:defRPr b="0" i="0" sz="1000" u="none" cap="none" strike="noStrike">
                <a:solidFill>
                  <a:schemeClr val="dk1"/>
                </a:solidFill>
                <a:latin typeface="Constantia"/>
                <a:ea typeface="Constantia"/>
                <a:cs typeface="Constantia"/>
                <a:sym typeface="Constantia"/>
              </a:defRPr>
            </a:lvl3pPr>
            <a:lvl4pPr indent="-228600" lvl="3" marL="1828800" marR="0" rtl="0" algn="l">
              <a:spcBef>
                <a:spcPts val="180"/>
              </a:spcBef>
              <a:spcAft>
                <a:spcPts val="0"/>
              </a:spcAft>
              <a:buClr>
                <a:schemeClr val="accent3"/>
              </a:buClr>
              <a:buSzPts val="585"/>
              <a:buFont typeface="Noto Sans Symbols"/>
              <a:buNone/>
              <a:defRPr b="0" i="0" sz="900" u="none" cap="none" strike="noStrike">
                <a:solidFill>
                  <a:schemeClr val="dk1"/>
                </a:solidFill>
                <a:latin typeface="Constantia"/>
                <a:ea typeface="Constantia"/>
                <a:cs typeface="Constantia"/>
                <a:sym typeface="Constantia"/>
              </a:defRPr>
            </a:lvl4pPr>
            <a:lvl5pPr indent="-228600" lvl="4" marL="2286000" marR="0" rtl="0" algn="l">
              <a:spcBef>
                <a:spcPts val="180"/>
              </a:spcBef>
              <a:spcAft>
                <a:spcPts val="0"/>
              </a:spcAft>
              <a:buClr>
                <a:schemeClr val="accent4"/>
              </a:buClr>
              <a:buSzPts val="585"/>
              <a:buFont typeface="Noto Sans Symbols"/>
              <a:buNone/>
              <a:defRPr b="0" i="0" sz="9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73" name="Google Shape;73;p8"/>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marR="0" rtl="0" algn="l">
              <a:spcBef>
                <a:spcPts val="560"/>
              </a:spcBef>
              <a:spcAft>
                <a:spcPts val="0"/>
              </a:spcAft>
              <a:buClr>
                <a:schemeClr val="accent3"/>
              </a:buClr>
              <a:buSzPts val="2660"/>
              <a:buFont typeface="Noto Sans Symbols"/>
              <a:buChar char="●"/>
              <a:defRPr sz="2800">
                <a:solidFill>
                  <a:schemeClr val="dk1"/>
                </a:solidFill>
                <a:latin typeface="Constantia"/>
                <a:ea typeface="Constantia"/>
                <a:cs typeface="Constantia"/>
                <a:sym typeface="Constantia"/>
              </a:defRPr>
            </a:lvl1pPr>
            <a:lvl2pPr indent="-368935" lvl="1" marL="914400" marR="0" rtl="0" algn="l">
              <a:spcBef>
                <a:spcPts val="520"/>
              </a:spcBef>
              <a:spcAft>
                <a:spcPts val="0"/>
              </a:spcAft>
              <a:buClr>
                <a:schemeClr val="accent1"/>
              </a:buClr>
              <a:buSzPts val="2210"/>
              <a:buFont typeface="Noto Sans Symbols"/>
              <a:buChar char="●"/>
              <a:defRPr b="0" i="0" sz="2600" u="none" cap="none" strike="noStrike">
                <a:solidFill>
                  <a:schemeClr val="dk1"/>
                </a:solidFill>
                <a:latin typeface="Constantia"/>
                <a:ea typeface="Constantia"/>
                <a:cs typeface="Constantia"/>
                <a:sym typeface="Constantia"/>
              </a:defRPr>
            </a:lvl2pPr>
            <a:lvl3pPr indent="-335280" lvl="2" marL="1371600" marR="0" rtl="0" algn="l">
              <a:spcBef>
                <a:spcPts val="480"/>
              </a:spcBef>
              <a:spcAft>
                <a:spcPts val="0"/>
              </a:spcAft>
              <a:buClr>
                <a:schemeClr val="accent2"/>
              </a:buClr>
              <a:buSzPts val="1680"/>
              <a:buFont typeface="Noto Sans Symbols"/>
              <a:buChar char="●"/>
              <a:defRPr b="0" i="0" sz="24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74" name="Google Shape;74;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5" name="Google Shape;75;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6" name="Google Shape;76;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7" name="Shape 77"/>
        <p:cNvGrpSpPr/>
        <p:nvPr/>
      </p:nvGrpSpPr>
      <p:grpSpPr>
        <a:xfrm>
          <a:off x="0" y="0"/>
          <a:ext cx="0" cy="0"/>
          <a:chOff x="0" y="0"/>
          <a:chExt cx="0" cy="0"/>
        </a:xfrm>
      </p:grpSpPr>
      <p:sp>
        <p:nvSpPr>
          <p:cNvPr id="78" name="Google Shape;78;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9" name="Google Shape;79;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0" name="Google Shape;80;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1" name="Shape 81"/>
        <p:cNvGrpSpPr/>
        <p:nvPr/>
      </p:nvGrpSpPr>
      <p:grpSpPr>
        <a:xfrm>
          <a:off x="0" y="0"/>
          <a:ext cx="0" cy="0"/>
          <a:chOff x="0" y="0"/>
          <a:chExt cx="0" cy="0"/>
        </a:xfrm>
      </p:grpSpPr>
      <p:sp>
        <p:nvSpPr>
          <p:cNvPr id="82" name="Google Shape;82;p10"/>
          <p:cNvSpPr txBox="1"/>
          <p:nvPr>
            <p:ph type="title"/>
          </p:nvPr>
        </p:nvSpPr>
        <p:spPr>
          <a:xfrm>
            <a:off x="457200" y="704088"/>
            <a:ext cx="83058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4" name="Google Shape;84;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5" name="Google Shape;85;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6" name="Shape 86"/>
        <p:cNvGrpSpPr/>
        <p:nvPr/>
      </p:nvGrpSpPr>
      <p:grpSpPr>
        <a:xfrm>
          <a:off x="0" y="0"/>
          <a:ext cx="0" cy="0"/>
          <a:chOff x="0" y="0"/>
          <a:chExt cx="0" cy="0"/>
        </a:xfrm>
      </p:grpSpPr>
      <p:sp>
        <p:nvSpPr>
          <p:cNvPr id="87" name="Google Shape;87;p11"/>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1"/>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marR="0" rtl="0" algn="l">
              <a:spcBef>
                <a:spcPts val="480"/>
              </a:spcBef>
              <a:spcAft>
                <a:spcPts val="0"/>
              </a:spcAft>
              <a:buClr>
                <a:schemeClr val="accent3"/>
              </a:buClr>
              <a:buSzPts val="2280"/>
              <a:buFont typeface="Noto Sans Symbols"/>
              <a:buNone/>
              <a:defRPr b="1" sz="2400" cap="none">
                <a:solidFill>
                  <a:schemeClr val="dk2"/>
                </a:solidFill>
                <a:latin typeface="Constantia"/>
                <a:ea typeface="Constantia"/>
                <a:cs typeface="Constantia"/>
                <a:sym typeface="Constantia"/>
              </a:defRPr>
            </a:lvl1pPr>
            <a:lvl2pPr indent="-228600" lvl="1" marL="914400" marR="0" rtl="0" algn="l">
              <a:spcBef>
                <a:spcPts val="400"/>
              </a:spcBef>
              <a:spcAft>
                <a:spcPts val="0"/>
              </a:spcAft>
              <a:buClr>
                <a:schemeClr val="accent1"/>
              </a:buClr>
              <a:buSzPts val="1700"/>
              <a:buFont typeface="Noto Sans Symbols"/>
              <a:buNone/>
              <a:defRPr b="1" i="0" sz="2000" u="none" cap="none" strike="noStrike">
                <a:solidFill>
                  <a:schemeClr val="dk1"/>
                </a:solidFill>
                <a:latin typeface="Constantia"/>
                <a:ea typeface="Constantia"/>
                <a:cs typeface="Constantia"/>
                <a:sym typeface="Constantia"/>
              </a:defRPr>
            </a:lvl2pPr>
            <a:lvl3pPr indent="-228600" lvl="2" marL="1371600" marR="0" rtl="0" algn="l">
              <a:spcBef>
                <a:spcPts val="360"/>
              </a:spcBef>
              <a:spcAft>
                <a:spcPts val="0"/>
              </a:spcAft>
              <a:buClr>
                <a:schemeClr val="accent2"/>
              </a:buClr>
              <a:buSzPts val="1260"/>
              <a:buFont typeface="Noto Sans Symbols"/>
              <a:buNone/>
              <a:defRPr b="1" i="0" sz="1800" u="none" cap="none" strike="noStrike">
                <a:solidFill>
                  <a:schemeClr val="dk1"/>
                </a:solidFill>
                <a:latin typeface="Constantia"/>
                <a:ea typeface="Constantia"/>
                <a:cs typeface="Constantia"/>
                <a:sym typeface="Constantia"/>
              </a:defRPr>
            </a:lvl3pPr>
            <a:lvl4pPr indent="-228600" lvl="3" marL="1828800" marR="0" rtl="0" algn="l">
              <a:spcBef>
                <a:spcPts val="320"/>
              </a:spcBef>
              <a:spcAft>
                <a:spcPts val="0"/>
              </a:spcAft>
              <a:buClr>
                <a:schemeClr val="accent3"/>
              </a:buClr>
              <a:buSzPts val="1040"/>
              <a:buFont typeface="Noto Sans Symbols"/>
              <a:buNone/>
              <a:defRPr b="1" i="0" sz="1600" u="none" cap="none" strike="noStrike">
                <a:solidFill>
                  <a:schemeClr val="dk1"/>
                </a:solidFill>
                <a:latin typeface="Constantia"/>
                <a:ea typeface="Constantia"/>
                <a:cs typeface="Constantia"/>
                <a:sym typeface="Constantia"/>
              </a:defRPr>
            </a:lvl4pPr>
            <a:lvl5pPr indent="-228600" lvl="4" marL="2286000" marR="0" rtl="0" algn="l">
              <a:spcBef>
                <a:spcPts val="320"/>
              </a:spcBef>
              <a:spcAft>
                <a:spcPts val="0"/>
              </a:spcAft>
              <a:buClr>
                <a:schemeClr val="accent4"/>
              </a:buClr>
              <a:buSzPts val="1040"/>
              <a:buFont typeface="Noto Sans Symbols"/>
              <a:buNone/>
              <a:defRPr b="1"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89" name="Google Shape;89;p11"/>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marR="0" rtl="0" algn="l">
              <a:spcBef>
                <a:spcPts val="480"/>
              </a:spcBef>
              <a:spcAft>
                <a:spcPts val="0"/>
              </a:spcAft>
              <a:buClr>
                <a:schemeClr val="accent3"/>
              </a:buClr>
              <a:buSzPts val="2280"/>
              <a:buFont typeface="Noto Sans Symbols"/>
              <a:buNone/>
              <a:defRPr b="1" sz="2400" cap="none">
                <a:solidFill>
                  <a:schemeClr val="dk2"/>
                </a:solidFill>
                <a:latin typeface="Constantia"/>
                <a:ea typeface="Constantia"/>
                <a:cs typeface="Constantia"/>
                <a:sym typeface="Constantia"/>
              </a:defRPr>
            </a:lvl1pPr>
            <a:lvl2pPr indent="-228600" lvl="1" marL="914400" marR="0" rtl="0" algn="l">
              <a:spcBef>
                <a:spcPts val="400"/>
              </a:spcBef>
              <a:spcAft>
                <a:spcPts val="0"/>
              </a:spcAft>
              <a:buClr>
                <a:schemeClr val="accent1"/>
              </a:buClr>
              <a:buSzPts val="1700"/>
              <a:buFont typeface="Noto Sans Symbols"/>
              <a:buNone/>
              <a:defRPr b="1" i="0" sz="2000" u="none" cap="none" strike="noStrike">
                <a:solidFill>
                  <a:schemeClr val="dk1"/>
                </a:solidFill>
                <a:latin typeface="Constantia"/>
                <a:ea typeface="Constantia"/>
                <a:cs typeface="Constantia"/>
                <a:sym typeface="Constantia"/>
              </a:defRPr>
            </a:lvl2pPr>
            <a:lvl3pPr indent="-228600" lvl="2" marL="1371600" marR="0" rtl="0" algn="l">
              <a:spcBef>
                <a:spcPts val="360"/>
              </a:spcBef>
              <a:spcAft>
                <a:spcPts val="0"/>
              </a:spcAft>
              <a:buClr>
                <a:schemeClr val="accent2"/>
              </a:buClr>
              <a:buSzPts val="1260"/>
              <a:buFont typeface="Noto Sans Symbols"/>
              <a:buNone/>
              <a:defRPr b="1" i="0" sz="1800" u="none" cap="none" strike="noStrike">
                <a:solidFill>
                  <a:schemeClr val="dk1"/>
                </a:solidFill>
                <a:latin typeface="Constantia"/>
                <a:ea typeface="Constantia"/>
                <a:cs typeface="Constantia"/>
                <a:sym typeface="Constantia"/>
              </a:defRPr>
            </a:lvl3pPr>
            <a:lvl4pPr indent="-228600" lvl="3" marL="1828800" marR="0" rtl="0" algn="l">
              <a:spcBef>
                <a:spcPts val="320"/>
              </a:spcBef>
              <a:spcAft>
                <a:spcPts val="0"/>
              </a:spcAft>
              <a:buClr>
                <a:schemeClr val="accent3"/>
              </a:buClr>
              <a:buSzPts val="1040"/>
              <a:buFont typeface="Noto Sans Symbols"/>
              <a:buNone/>
              <a:defRPr b="1" i="0" sz="1600" u="none" cap="none" strike="noStrike">
                <a:solidFill>
                  <a:schemeClr val="dk1"/>
                </a:solidFill>
                <a:latin typeface="Constantia"/>
                <a:ea typeface="Constantia"/>
                <a:cs typeface="Constantia"/>
                <a:sym typeface="Constantia"/>
              </a:defRPr>
            </a:lvl4pPr>
            <a:lvl5pPr indent="-228600" lvl="4" marL="2286000" marR="0" rtl="0" algn="l">
              <a:spcBef>
                <a:spcPts val="320"/>
              </a:spcBef>
              <a:spcAft>
                <a:spcPts val="0"/>
              </a:spcAft>
              <a:buClr>
                <a:schemeClr val="accent4"/>
              </a:buClr>
              <a:buSzPts val="1040"/>
              <a:buFont typeface="Noto Sans Symbols"/>
              <a:buNone/>
              <a:defRPr b="1"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0" name="Google Shape;90;p11"/>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marR="0" rtl="0" algn="l">
              <a:spcBef>
                <a:spcPts val="440"/>
              </a:spcBef>
              <a:spcAft>
                <a:spcPts val="0"/>
              </a:spcAft>
              <a:buClr>
                <a:schemeClr val="accent3"/>
              </a:buClr>
              <a:buSzPts val="2090"/>
              <a:buFont typeface="Noto Sans Symbols"/>
              <a:buChar char="●"/>
              <a:defRPr sz="2200">
                <a:solidFill>
                  <a:schemeClr val="dk1"/>
                </a:solidFill>
                <a:latin typeface="Constantia"/>
                <a:ea typeface="Constantia"/>
                <a:cs typeface="Constantia"/>
                <a:sym typeface="Constantia"/>
              </a:defRPr>
            </a:lvl1pPr>
            <a:lvl2pPr indent="-336550" lvl="1" marL="914400" marR="0" rtl="0" algn="l">
              <a:spcBef>
                <a:spcPts val="400"/>
              </a:spcBef>
              <a:spcAft>
                <a:spcPts val="0"/>
              </a:spcAft>
              <a:buClr>
                <a:schemeClr val="accent1"/>
              </a:buClr>
              <a:buSzPts val="1700"/>
              <a:buFont typeface="Noto Sans Symbols"/>
              <a:buChar char="●"/>
              <a:defRPr b="0" i="0" sz="2000" u="none" cap="none" strike="noStrike">
                <a:solidFill>
                  <a:schemeClr val="dk1"/>
                </a:solidFill>
                <a:latin typeface="Constantia"/>
                <a:ea typeface="Constantia"/>
                <a:cs typeface="Constantia"/>
                <a:sym typeface="Constantia"/>
              </a:defRPr>
            </a:lvl2pPr>
            <a:lvl3pPr indent="-308610" lvl="2" marL="1371600" marR="0" rtl="0" algn="l">
              <a:spcBef>
                <a:spcPts val="360"/>
              </a:spcBef>
              <a:spcAft>
                <a:spcPts val="0"/>
              </a:spcAft>
              <a:buClr>
                <a:schemeClr val="accent2"/>
              </a:buClr>
              <a:buSzPts val="1260"/>
              <a:buFont typeface="Noto Sans Symbols"/>
              <a:buChar char="●"/>
              <a:defRPr b="0" i="0" sz="1800" u="none" cap="none" strike="noStrike">
                <a:solidFill>
                  <a:schemeClr val="dk1"/>
                </a:solidFill>
                <a:latin typeface="Constantia"/>
                <a:ea typeface="Constantia"/>
                <a:cs typeface="Constantia"/>
                <a:sym typeface="Constantia"/>
              </a:defRPr>
            </a:lvl3pPr>
            <a:lvl4pPr indent="-294639" lvl="3" marL="1828800" marR="0" rtl="0" algn="l">
              <a:spcBef>
                <a:spcPts val="320"/>
              </a:spcBef>
              <a:spcAft>
                <a:spcPts val="0"/>
              </a:spcAft>
              <a:buClr>
                <a:schemeClr val="accent3"/>
              </a:buClr>
              <a:buSzPts val="1040"/>
              <a:buFont typeface="Noto Sans Symbols"/>
              <a:buChar char="●"/>
              <a:defRPr b="0" i="0" sz="1600" u="none" cap="none" strike="noStrike">
                <a:solidFill>
                  <a:schemeClr val="dk1"/>
                </a:solidFill>
                <a:latin typeface="Constantia"/>
                <a:ea typeface="Constantia"/>
                <a:cs typeface="Constantia"/>
                <a:sym typeface="Constantia"/>
              </a:defRPr>
            </a:lvl4pPr>
            <a:lvl5pPr indent="-294639" lvl="4" marL="2286000" marR="0" rtl="0" algn="l">
              <a:spcBef>
                <a:spcPts val="320"/>
              </a:spcBef>
              <a:spcAft>
                <a:spcPts val="0"/>
              </a:spcAft>
              <a:buClr>
                <a:schemeClr val="accent4"/>
              </a:buClr>
              <a:buSzPts val="1040"/>
              <a:buFont typeface="Noto Sans Symbols"/>
              <a:buChar char="●"/>
              <a:defRPr b="0"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1" name="Google Shape;91;p11"/>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marR="0" rtl="0" algn="l">
              <a:spcBef>
                <a:spcPts val="440"/>
              </a:spcBef>
              <a:spcAft>
                <a:spcPts val="0"/>
              </a:spcAft>
              <a:buClr>
                <a:schemeClr val="accent3"/>
              </a:buClr>
              <a:buSzPts val="2090"/>
              <a:buFont typeface="Noto Sans Symbols"/>
              <a:buChar char="●"/>
              <a:defRPr sz="2200">
                <a:solidFill>
                  <a:schemeClr val="dk1"/>
                </a:solidFill>
                <a:latin typeface="Constantia"/>
                <a:ea typeface="Constantia"/>
                <a:cs typeface="Constantia"/>
                <a:sym typeface="Constantia"/>
              </a:defRPr>
            </a:lvl1pPr>
            <a:lvl2pPr indent="-336550" lvl="1" marL="914400" marR="0" rtl="0" algn="l">
              <a:spcBef>
                <a:spcPts val="400"/>
              </a:spcBef>
              <a:spcAft>
                <a:spcPts val="0"/>
              </a:spcAft>
              <a:buClr>
                <a:schemeClr val="accent1"/>
              </a:buClr>
              <a:buSzPts val="1700"/>
              <a:buFont typeface="Noto Sans Symbols"/>
              <a:buChar char="●"/>
              <a:defRPr b="0" i="0" sz="2000" u="none" cap="none" strike="noStrike">
                <a:solidFill>
                  <a:schemeClr val="dk1"/>
                </a:solidFill>
                <a:latin typeface="Constantia"/>
                <a:ea typeface="Constantia"/>
                <a:cs typeface="Constantia"/>
                <a:sym typeface="Constantia"/>
              </a:defRPr>
            </a:lvl2pPr>
            <a:lvl3pPr indent="-308610" lvl="2" marL="1371600" marR="0" rtl="0" algn="l">
              <a:spcBef>
                <a:spcPts val="360"/>
              </a:spcBef>
              <a:spcAft>
                <a:spcPts val="0"/>
              </a:spcAft>
              <a:buClr>
                <a:schemeClr val="accent2"/>
              </a:buClr>
              <a:buSzPts val="1260"/>
              <a:buFont typeface="Noto Sans Symbols"/>
              <a:buChar char="●"/>
              <a:defRPr b="0" i="0" sz="1800" u="none" cap="none" strike="noStrike">
                <a:solidFill>
                  <a:schemeClr val="dk1"/>
                </a:solidFill>
                <a:latin typeface="Constantia"/>
                <a:ea typeface="Constantia"/>
                <a:cs typeface="Constantia"/>
                <a:sym typeface="Constantia"/>
              </a:defRPr>
            </a:lvl3pPr>
            <a:lvl4pPr indent="-294639" lvl="3" marL="1828800" marR="0" rtl="0" algn="l">
              <a:spcBef>
                <a:spcPts val="320"/>
              </a:spcBef>
              <a:spcAft>
                <a:spcPts val="0"/>
              </a:spcAft>
              <a:buClr>
                <a:schemeClr val="accent3"/>
              </a:buClr>
              <a:buSzPts val="1040"/>
              <a:buFont typeface="Noto Sans Symbols"/>
              <a:buChar char="●"/>
              <a:defRPr b="0" i="0" sz="1600" u="none" cap="none" strike="noStrike">
                <a:solidFill>
                  <a:schemeClr val="dk1"/>
                </a:solidFill>
                <a:latin typeface="Constantia"/>
                <a:ea typeface="Constantia"/>
                <a:cs typeface="Constantia"/>
                <a:sym typeface="Constantia"/>
              </a:defRPr>
            </a:lvl4pPr>
            <a:lvl5pPr indent="-294639" lvl="4" marL="2286000" marR="0" rtl="0" algn="l">
              <a:spcBef>
                <a:spcPts val="320"/>
              </a:spcBef>
              <a:spcAft>
                <a:spcPts val="0"/>
              </a:spcAft>
              <a:buClr>
                <a:schemeClr val="accent4"/>
              </a:buClr>
              <a:buSzPts val="1040"/>
              <a:buFont typeface="Noto Sans Symbols"/>
              <a:buChar char="●"/>
              <a:defRPr b="0"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2" name="Google Shape;92;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93" name="Google Shape;93;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94" name="Google Shape;94;p1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4.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slideLayout" Target="../slideLayouts/slideLayout10.xml"/><Relationship Id="rId5"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F">
                  <a:alpha val="44705"/>
                </a:srgbClr>
              </a:gs>
              <a:gs pos="100000">
                <a:srgbClr val="00EBF8">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sp>
        <p:nvSpPr>
          <p:cNvPr id="11" name="Google Shape;11;p1"/>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DB6"/>
              </a:gs>
              <a:gs pos="80000">
                <a:srgbClr val="009BE5"/>
              </a:gs>
              <a:gs pos="100000">
                <a:srgbClr val="009BE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nvGrpSpPr>
          <p:cNvPr id="12" name="Google Shape;12;p1"/>
          <p:cNvGrpSpPr/>
          <p:nvPr/>
        </p:nvGrpSpPr>
        <p:grpSpPr>
          <a:xfrm>
            <a:off x="-29327" y="-23060"/>
            <a:ext cx="9179354" cy="1046051"/>
            <a:chOff x="0" y="0"/>
            <a:chExt cx="2147483647" cy="2147483647"/>
          </a:xfrm>
        </p:grpSpPr>
        <p:grpSp>
          <p:nvGrpSpPr>
            <p:cNvPr id="13" name="Google Shape;13;p1"/>
            <p:cNvGrpSpPr/>
            <p:nvPr/>
          </p:nvGrpSpPr>
          <p:grpSpPr>
            <a:xfrm>
              <a:off x="0" y="0"/>
              <a:ext cx="2143205238" cy="2147483647"/>
              <a:chOff x="0" y="0"/>
              <a:chExt cx="2147483647" cy="2147483647"/>
            </a:xfrm>
          </p:grpSpPr>
          <p:pic>
            <p:nvPicPr>
              <p:cNvPr id="14" name="Google Shape;14;p1"/>
              <p:cNvPicPr preferRelativeResize="0"/>
              <p:nvPr/>
            </p:nvPicPr>
            <p:blipFill rotWithShape="1">
              <a:blip r:embed="rId2">
                <a:alphaModFix/>
              </a:blip>
              <a:srcRect b="0" l="0" r="0" t="0"/>
              <a:stretch/>
            </p:blipFill>
            <p:spPr>
              <a:xfrm>
                <a:off x="5437918" y="0"/>
                <a:ext cx="2142045728" cy="2147483647"/>
              </a:xfrm>
              <a:prstGeom prst="rect">
                <a:avLst/>
              </a:prstGeom>
              <a:noFill/>
              <a:ln>
                <a:noFill/>
              </a:ln>
            </p:spPr>
          </p:pic>
          <p:sp>
            <p:nvSpPr>
              <p:cNvPr id="15" name="Google Shape;15;p1"/>
              <p:cNvSpPr txBox="1"/>
              <p:nvPr/>
            </p:nvSpPr>
            <p:spPr>
              <a:xfrm>
                <a:off x="0" y="913576383"/>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grpSp>
          <p:nvGrpSpPr>
            <p:cNvPr id="16" name="Google Shape;16;p1"/>
            <p:cNvGrpSpPr/>
            <p:nvPr/>
          </p:nvGrpSpPr>
          <p:grpSpPr>
            <a:xfrm>
              <a:off x="1774014" y="149824440"/>
              <a:ext cx="2145709632" cy="1872805506"/>
              <a:chOff x="0" y="0"/>
              <a:chExt cx="2147483646" cy="2147483647"/>
            </a:xfrm>
          </p:grpSpPr>
          <p:pic>
            <p:nvPicPr>
              <p:cNvPr id="17" name="Google Shape;17;p1"/>
              <p:cNvPicPr preferRelativeResize="0"/>
              <p:nvPr/>
            </p:nvPicPr>
            <p:blipFill rotWithShape="1">
              <a:blip r:embed="rId3">
                <a:alphaModFix/>
              </a:blip>
              <a:srcRect b="0" l="0" r="0" t="0"/>
              <a:stretch/>
            </p:blipFill>
            <p:spPr>
              <a:xfrm>
                <a:off x="3656090" y="0"/>
                <a:ext cx="2143827556" cy="2147483647"/>
              </a:xfrm>
              <a:prstGeom prst="rect">
                <a:avLst/>
              </a:prstGeom>
              <a:noFill/>
              <a:ln>
                <a:noFill/>
              </a:ln>
            </p:spPr>
          </p:pic>
          <p:sp>
            <p:nvSpPr>
              <p:cNvPr id="18" name="Google Shape;18;p1"/>
              <p:cNvSpPr txBox="1"/>
              <p:nvPr/>
            </p:nvSpPr>
            <p:spPr>
              <a:xfrm>
                <a:off x="0" y="10488311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grpSp>
      <p:sp>
        <p:nvSpPr>
          <p:cNvPr id="19" name="Google Shape;19;p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1"/>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21" name="Google Shape;21;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D1EAEE"/>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2" name="Google Shape;22;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lt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3" name="Google Shape;23;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1pPr>
            <a:lvl2pPr indent="0" lvl="1"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2pPr>
            <a:lvl3pPr indent="0" lvl="2"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3pPr>
            <a:lvl4pPr indent="0" lvl="3"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4pPr>
            <a:lvl5pPr indent="0" lvl="4"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5pPr>
            <a:lvl6pPr indent="0" lvl="5"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6pPr>
            <a:lvl7pPr indent="0" lvl="6"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7pPr>
            <a:lvl8pPr indent="0" lvl="7"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8pPr>
            <a:lvl9pPr indent="0" lvl="8"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30" name="Shape 30"/>
        <p:cNvGrpSpPr/>
        <p:nvPr/>
      </p:nvGrpSpPr>
      <p:grpSpPr>
        <a:xfrm>
          <a:off x="0" y="0"/>
          <a:ext cx="0" cy="0"/>
          <a:chOff x="0" y="0"/>
          <a:chExt cx="0" cy="0"/>
        </a:xfrm>
      </p:grpSpPr>
      <p:sp>
        <p:nvSpPr>
          <p:cNvPr id="31" name="Google Shape;31;p3"/>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F">
                  <a:alpha val="44705"/>
                </a:srgbClr>
              </a:gs>
              <a:gs pos="100000">
                <a:srgbClr val="00EBF8">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32" name="Google Shape;32;p3"/>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DB6"/>
              </a:gs>
              <a:gs pos="80000">
                <a:srgbClr val="009BE5"/>
              </a:gs>
              <a:gs pos="100000">
                <a:srgbClr val="009BE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33" name="Google Shape;33;p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3"/>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5" name="Google Shape;35;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6" name="Google Shape;36;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7" name="Google Shape;37;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29327" y="-23060"/>
            <a:ext cx="9179354" cy="1046051"/>
            <a:chOff x="0" y="0"/>
            <a:chExt cx="2147483647" cy="2147483647"/>
          </a:xfrm>
        </p:grpSpPr>
        <p:grpSp>
          <p:nvGrpSpPr>
            <p:cNvPr id="39" name="Google Shape;39;p3"/>
            <p:cNvGrpSpPr/>
            <p:nvPr/>
          </p:nvGrpSpPr>
          <p:grpSpPr>
            <a:xfrm>
              <a:off x="0" y="0"/>
              <a:ext cx="2143205238" cy="2147483647"/>
              <a:chOff x="0" y="0"/>
              <a:chExt cx="2147483647" cy="2147483647"/>
            </a:xfrm>
          </p:grpSpPr>
          <p:pic>
            <p:nvPicPr>
              <p:cNvPr id="40" name="Google Shape;40;p3"/>
              <p:cNvPicPr preferRelativeResize="0"/>
              <p:nvPr/>
            </p:nvPicPr>
            <p:blipFill rotWithShape="1">
              <a:blip r:embed="rId2">
                <a:alphaModFix/>
              </a:blip>
              <a:srcRect b="0" l="0" r="0" t="0"/>
              <a:stretch/>
            </p:blipFill>
            <p:spPr>
              <a:xfrm>
                <a:off x="5437918" y="0"/>
                <a:ext cx="2142045728" cy="2147483647"/>
              </a:xfrm>
              <a:prstGeom prst="rect">
                <a:avLst/>
              </a:prstGeom>
              <a:noFill/>
              <a:ln>
                <a:noFill/>
              </a:ln>
            </p:spPr>
          </p:pic>
          <p:sp>
            <p:nvSpPr>
              <p:cNvPr id="41" name="Google Shape;41;p3"/>
              <p:cNvSpPr txBox="1"/>
              <p:nvPr/>
            </p:nvSpPr>
            <p:spPr>
              <a:xfrm>
                <a:off x="0" y="913576383"/>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grpSp>
        <p:grpSp>
          <p:nvGrpSpPr>
            <p:cNvPr id="42" name="Google Shape;42;p3"/>
            <p:cNvGrpSpPr/>
            <p:nvPr/>
          </p:nvGrpSpPr>
          <p:grpSpPr>
            <a:xfrm>
              <a:off x="1774014" y="149824440"/>
              <a:ext cx="2145709632" cy="1872805506"/>
              <a:chOff x="0" y="0"/>
              <a:chExt cx="2147483646" cy="2147483647"/>
            </a:xfrm>
          </p:grpSpPr>
          <p:pic>
            <p:nvPicPr>
              <p:cNvPr id="43" name="Google Shape;43;p3"/>
              <p:cNvPicPr preferRelativeResize="0"/>
              <p:nvPr/>
            </p:nvPicPr>
            <p:blipFill rotWithShape="1">
              <a:blip r:embed="rId3">
                <a:alphaModFix/>
              </a:blip>
              <a:srcRect b="0" l="0" r="0" t="0"/>
              <a:stretch/>
            </p:blipFill>
            <p:spPr>
              <a:xfrm>
                <a:off x="3656090" y="0"/>
                <a:ext cx="2143827556" cy="2147483647"/>
              </a:xfrm>
              <a:prstGeom prst="rect">
                <a:avLst/>
              </a:prstGeom>
              <a:noFill/>
              <a:ln>
                <a:noFill/>
              </a:ln>
            </p:spPr>
          </p:pic>
          <p:sp>
            <p:nvSpPr>
              <p:cNvPr id="44" name="Google Shape;44;p3"/>
              <p:cNvSpPr txBox="1"/>
              <p:nvPr/>
            </p:nvSpPr>
            <p:spPr>
              <a:xfrm>
                <a:off x="0" y="10488311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grpSp>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p12"/>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F">
                  <a:alpha val="44705"/>
                </a:srgbClr>
              </a:gs>
              <a:gs pos="100000">
                <a:srgbClr val="00EBF8">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sp>
        <p:nvSpPr>
          <p:cNvPr id="97" name="Google Shape;97;p12"/>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DB6"/>
              </a:gs>
              <a:gs pos="80000">
                <a:srgbClr val="009BE5"/>
              </a:gs>
              <a:gs pos="100000">
                <a:srgbClr val="009BE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nvGrpSpPr>
          <p:cNvPr id="98" name="Google Shape;98;p12"/>
          <p:cNvGrpSpPr/>
          <p:nvPr/>
        </p:nvGrpSpPr>
        <p:grpSpPr>
          <a:xfrm>
            <a:off x="-29327" y="-23060"/>
            <a:ext cx="9179354" cy="1046051"/>
            <a:chOff x="0" y="0"/>
            <a:chExt cx="2147483647" cy="2147483647"/>
          </a:xfrm>
        </p:grpSpPr>
        <p:grpSp>
          <p:nvGrpSpPr>
            <p:cNvPr id="99" name="Google Shape;99;p12"/>
            <p:cNvGrpSpPr/>
            <p:nvPr/>
          </p:nvGrpSpPr>
          <p:grpSpPr>
            <a:xfrm>
              <a:off x="0" y="0"/>
              <a:ext cx="2143205238" cy="2147483647"/>
              <a:chOff x="0" y="0"/>
              <a:chExt cx="2147483647" cy="2147483647"/>
            </a:xfrm>
          </p:grpSpPr>
          <p:pic>
            <p:nvPicPr>
              <p:cNvPr id="100" name="Google Shape;100;p12"/>
              <p:cNvPicPr preferRelativeResize="0"/>
              <p:nvPr/>
            </p:nvPicPr>
            <p:blipFill rotWithShape="1">
              <a:blip r:embed="rId2">
                <a:alphaModFix/>
              </a:blip>
              <a:srcRect b="0" l="0" r="0" t="0"/>
              <a:stretch/>
            </p:blipFill>
            <p:spPr>
              <a:xfrm>
                <a:off x="5437918" y="0"/>
                <a:ext cx="2142045728" cy="2147483647"/>
              </a:xfrm>
              <a:prstGeom prst="rect">
                <a:avLst/>
              </a:prstGeom>
              <a:noFill/>
              <a:ln>
                <a:noFill/>
              </a:ln>
            </p:spPr>
          </p:pic>
          <p:sp>
            <p:nvSpPr>
              <p:cNvPr id="101" name="Google Shape;101;p12"/>
              <p:cNvSpPr txBox="1"/>
              <p:nvPr/>
            </p:nvSpPr>
            <p:spPr>
              <a:xfrm>
                <a:off x="0" y="913576383"/>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grpSp>
          <p:nvGrpSpPr>
            <p:cNvPr id="102" name="Google Shape;102;p12"/>
            <p:cNvGrpSpPr/>
            <p:nvPr/>
          </p:nvGrpSpPr>
          <p:grpSpPr>
            <a:xfrm>
              <a:off x="1774014" y="149824440"/>
              <a:ext cx="2145709632" cy="1872805506"/>
              <a:chOff x="0" y="0"/>
              <a:chExt cx="2147483646" cy="2147483647"/>
            </a:xfrm>
          </p:grpSpPr>
          <p:pic>
            <p:nvPicPr>
              <p:cNvPr id="103" name="Google Shape;103;p12"/>
              <p:cNvPicPr preferRelativeResize="0"/>
              <p:nvPr/>
            </p:nvPicPr>
            <p:blipFill rotWithShape="1">
              <a:blip r:embed="rId3">
                <a:alphaModFix/>
              </a:blip>
              <a:srcRect b="0" l="0" r="0" t="0"/>
              <a:stretch/>
            </p:blipFill>
            <p:spPr>
              <a:xfrm>
                <a:off x="3656090" y="0"/>
                <a:ext cx="2143827556" cy="2147483647"/>
              </a:xfrm>
              <a:prstGeom prst="rect">
                <a:avLst/>
              </a:prstGeom>
              <a:noFill/>
              <a:ln>
                <a:noFill/>
              </a:ln>
            </p:spPr>
          </p:pic>
          <p:sp>
            <p:nvSpPr>
              <p:cNvPr id="104" name="Google Shape;104;p12"/>
              <p:cNvSpPr txBox="1"/>
              <p:nvPr/>
            </p:nvSpPr>
            <p:spPr>
              <a:xfrm>
                <a:off x="0" y="10488311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onstantia"/>
                  <a:ea typeface="Constantia"/>
                  <a:cs typeface="Constantia"/>
                  <a:sym typeface="Constantia"/>
                </a:endParaRPr>
              </a:p>
            </p:txBody>
          </p:sp>
        </p:grpSp>
      </p:grpSp>
      <p:sp>
        <p:nvSpPr>
          <p:cNvPr id="105" name="Google Shape;105;p1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12"/>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07" name="Google Shape;107;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D1EAEE"/>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08" name="Google Shape;108;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lt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09" name="Google Shape;109;p1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1pPr>
            <a:lvl2pPr indent="0" lvl="1"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2pPr>
            <a:lvl3pPr indent="0" lvl="2"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3pPr>
            <a:lvl4pPr indent="0" lvl="3"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4pPr>
            <a:lvl5pPr indent="0" lvl="4"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5pPr>
            <a:lvl6pPr indent="0" lvl="5"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6pPr>
            <a:lvl7pPr indent="0" lvl="6"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7pPr>
            <a:lvl8pPr indent="0" lvl="7"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8pPr>
            <a:lvl9pPr indent="0" lvl="8" marL="0" marR="0" rtl="0" algn="r">
              <a:lnSpc>
                <a:spcPct val="100000"/>
              </a:lnSpc>
              <a:spcBef>
                <a:spcPts val="0"/>
              </a:spcBef>
              <a:spcAft>
                <a:spcPts val="0"/>
              </a:spcAft>
              <a:buClr>
                <a:srgbClr val="D1EAEE"/>
              </a:buClr>
              <a:buSzPts val="1200"/>
              <a:buFont typeface="Constantia"/>
              <a:buNone/>
              <a:defRPr b="0" i="0" sz="1200" u="non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16" name="Shape 116"/>
        <p:cNvGrpSpPr/>
        <p:nvPr/>
      </p:nvGrpSpPr>
      <p:grpSpPr>
        <a:xfrm>
          <a:off x="0" y="0"/>
          <a:ext cx="0" cy="0"/>
          <a:chOff x="0" y="0"/>
          <a:chExt cx="0" cy="0"/>
        </a:xfrm>
      </p:grpSpPr>
      <p:sp>
        <p:nvSpPr>
          <p:cNvPr id="117" name="Google Shape;117;p14"/>
          <p:cNvSpPr/>
          <p:nvPr/>
        </p:nvSpPr>
        <p:spPr>
          <a:xfrm flipH="1" rot="-10380000">
            <a:off x="3165475" y="1108075"/>
            <a:ext cx="5257800" cy="4114800"/>
          </a:xfrm>
          <a:custGeom>
            <a:rect b="b" l="l" r="r" t="t"/>
            <a:pathLst>
              <a:path extrusionOk="0" h="4114800" w="5257800">
                <a:moveTo>
                  <a:pt x="0" y="0"/>
                </a:moveTo>
                <a:lnTo>
                  <a:pt x="5107774" y="0"/>
                </a:lnTo>
                <a:lnTo>
                  <a:pt x="5257800" y="150026"/>
                </a:lnTo>
                <a:lnTo>
                  <a:pt x="5257800" y="4114800"/>
                </a:lnTo>
                <a:lnTo>
                  <a:pt x="0" y="4114800"/>
                </a:lnTo>
                <a:lnTo>
                  <a:pt x="0" y="0"/>
                </a:lnTo>
                <a:close/>
              </a:path>
            </a:pathLst>
          </a:custGeom>
          <a:solidFill>
            <a:srgbClr val="FFFFFF"/>
          </a:solidFill>
          <a:ln cap="rnd" cmpd="sng" w="9525">
            <a:solidFill>
              <a:srgbClr val="C0C0C0"/>
            </a:solidFill>
            <a:prstDash val="solid"/>
            <a:miter lim="800000"/>
            <a:headEnd len="sm" w="sm" type="none"/>
            <a:tailEnd len="sm" w="sm" type="none"/>
          </a:ln>
          <a:effectLst>
            <a:outerShdw blurRad="63500" sx="98500" kx="98485" dir="7500041" dist="38499" sy="100079">
              <a:srgbClr val="000000">
                <a:alpha val="2470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118" name="Google Shape;118;p14"/>
          <p:cNvSpPr/>
          <p:nvPr/>
        </p:nvSpPr>
        <p:spPr>
          <a:xfrm flipH="1" rot="-10380000">
            <a:off x="8004175" y="5359400"/>
            <a:ext cx="155575" cy="155575"/>
          </a:xfrm>
          <a:prstGeom prst="rtTriangle">
            <a:avLst/>
          </a:prstGeom>
          <a:solidFill>
            <a:srgbClr val="FFFFFF"/>
          </a:solidFill>
          <a:ln cap="flat" cmpd="sng" w="12700">
            <a:solidFill>
              <a:srgbClr val="FFFFFF"/>
            </a:solidFill>
            <a:prstDash val="solid"/>
            <a:bevel/>
            <a:headEnd len="sm" w="sm" type="none"/>
            <a:tailEnd len="sm" w="sm" type="none"/>
          </a:ln>
          <a:effectLst>
            <a:outerShdw blurRad="63500" dir="12899787" dist="6350">
              <a:srgbClr val="000000">
                <a:alpha val="4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119" name="Google Shape;119;p14"/>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F">
                  <a:alpha val="44705"/>
                </a:srgbClr>
              </a:gs>
              <a:gs pos="100000">
                <a:srgbClr val="00EBF8">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120" name="Google Shape;120;p14"/>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DB6"/>
              </a:gs>
              <a:gs pos="80000">
                <a:srgbClr val="009BE5"/>
              </a:gs>
              <a:gs pos="100000">
                <a:srgbClr val="009BE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nstantia"/>
              <a:ea typeface="Constantia"/>
              <a:cs typeface="Constantia"/>
              <a:sym typeface="Constantia"/>
            </a:endParaRPr>
          </a:p>
        </p:txBody>
      </p:sp>
      <p:sp>
        <p:nvSpPr>
          <p:cNvPr id="121" name="Google Shape;121;p1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14"/>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23" name="Google Shape;123;p1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24" name="Google Shape;124;p1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25" name="Google Shape;125;p14"/>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6"/>
          <p:cNvSpPr txBox="1"/>
          <p:nvPr>
            <p:ph idx="4294967295" type="ctrTitle"/>
          </p:nvPr>
        </p:nvSpPr>
        <p:spPr>
          <a:xfrm>
            <a:off x="55562" y="1365250"/>
            <a:ext cx="8339137" cy="1901825"/>
          </a:xfrm>
          <a:prstGeom prst="rect">
            <a:avLst/>
          </a:prstGeom>
          <a:noFill/>
          <a:ln>
            <a:noFill/>
          </a:ln>
        </p:spPr>
        <p:txBody>
          <a:bodyPr anchorCtr="0" anchor="b" bIns="0" lIns="0" spcFirstLastPara="1" rIns="18275" wrap="square" tIns="0">
            <a:noAutofit/>
          </a:bodyPr>
          <a:lstStyle/>
          <a:p>
            <a:pPr indent="0" lvl="0" marL="0" marR="0" rtl="0" algn="l">
              <a:lnSpc>
                <a:spcPct val="100000"/>
              </a:lnSpc>
              <a:spcBef>
                <a:spcPts val="0"/>
              </a:spcBef>
              <a:spcAft>
                <a:spcPts val="0"/>
              </a:spcAft>
              <a:buClr>
                <a:srgbClr val="4CE0EA"/>
              </a:buClr>
              <a:buSzPts val="5600"/>
              <a:buFont typeface="Calibri"/>
              <a:buNone/>
            </a:pPr>
            <a:r>
              <a:rPr b="1" i="0" lang="en-US" sz="5600" u="none" cap="none" strike="noStrike">
                <a:solidFill>
                  <a:srgbClr val="4CE0EA"/>
                </a:solidFill>
                <a:latin typeface="Calibri"/>
                <a:ea typeface="Calibri"/>
                <a:cs typeface="Calibri"/>
                <a:sym typeface="Calibri"/>
              </a:rPr>
              <a:t>Water Wars</a:t>
            </a:r>
            <a:endParaRPr b="1" i="0" sz="5600" u="none" cap="none" strike="noStrike">
              <a:solidFill>
                <a:srgbClr val="4CE0EA"/>
              </a:solidFill>
              <a:latin typeface="Calibri"/>
              <a:ea typeface="Calibri"/>
              <a:cs typeface="Calibri"/>
              <a:sym typeface="Calibri"/>
            </a:endParaRPr>
          </a:p>
        </p:txBody>
      </p:sp>
      <p:sp>
        <p:nvSpPr>
          <p:cNvPr id="139" name="Google Shape;139;p16"/>
          <p:cNvSpPr txBox="1"/>
          <p:nvPr>
            <p:ph idx="1" type="subTitle"/>
          </p:nvPr>
        </p:nvSpPr>
        <p:spPr>
          <a:xfrm>
            <a:off x="533400" y="3228975"/>
            <a:ext cx="7854950" cy="1752600"/>
          </a:xfrm>
          <a:prstGeom prst="rect">
            <a:avLst/>
          </a:prstGeom>
          <a:noFill/>
          <a:ln>
            <a:noFill/>
          </a:ln>
        </p:spPr>
        <p:txBody>
          <a:bodyPr anchorCtr="0" anchor="t" bIns="45700" lIns="0" spcFirstLastPara="1" rIns="18275" wrap="square" tIns="45700">
            <a:noAutofit/>
          </a:bodyPr>
          <a:lstStyle/>
          <a:p>
            <a:pPr indent="0" lvl="0" marL="0" marR="45720" rtl="0" algn="l">
              <a:lnSpc>
                <a:spcPct val="100000"/>
              </a:lnSpc>
              <a:spcBef>
                <a:spcPts val="0"/>
              </a:spcBef>
              <a:spcAft>
                <a:spcPts val="0"/>
              </a:spcAft>
              <a:buClr>
                <a:schemeClr val="accent3"/>
              </a:buClr>
              <a:buSzPts val="2470"/>
              <a:buFont typeface="Noto Sans Symbols"/>
              <a:buNone/>
            </a:pPr>
            <a:r>
              <a:rPr b="0" i="0" lang="en-US" sz="2600" u="none" cap="none" strike="noStrike">
                <a:solidFill>
                  <a:schemeClr val="lt1"/>
                </a:solidFill>
                <a:latin typeface="Constantia"/>
                <a:ea typeface="Constantia"/>
                <a:cs typeface="Constantia"/>
                <a:sym typeface="Constantia"/>
              </a:rPr>
              <a:t>Reality or hype?</a:t>
            </a:r>
            <a:endParaRPr/>
          </a:p>
        </p:txBody>
      </p:sp>
      <p:sp>
        <p:nvSpPr>
          <p:cNvPr id="140" name="Google Shape;140;p16"/>
          <p:cNvSpPr txBox="1"/>
          <p:nvPr/>
        </p:nvSpPr>
        <p:spPr>
          <a:xfrm>
            <a:off x="4643437" y="5805487"/>
            <a:ext cx="37353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onstantia"/>
              <a:buNone/>
            </a:pPr>
            <a:r>
              <a:rPr b="0" i="0" lang="en-US" sz="1800" u="none">
                <a:solidFill>
                  <a:schemeClr val="lt1"/>
                </a:solidFill>
                <a:latin typeface="Constantia"/>
                <a:ea typeface="Constantia"/>
                <a:cs typeface="Constantia"/>
                <a:sym typeface="Constantia"/>
              </a:rPr>
              <a:t>David Holmes – Principal Examiner</a:t>
            </a:r>
            <a:endParaRPr/>
          </a:p>
        </p:txBody>
      </p:sp>
      <p:pic>
        <p:nvPicPr>
          <p:cNvPr id="141" name="Google Shape;141;p16"/>
          <p:cNvPicPr preferRelativeResize="0"/>
          <p:nvPr/>
        </p:nvPicPr>
        <p:blipFill rotWithShape="1">
          <a:blip r:embed="rId3">
            <a:alphaModFix/>
          </a:blip>
          <a:srcRect b="0" l="0" r="0" t="0"/>
          <a:stretch/>
        </p:blipFill>
        <p:spPr>
          <a:xfrm>
            <a:off x="4932362" y="692150"/>
            <a:ext cx="3311525" cy="478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23850" y="260350"/>
            <a:ext cx="6491287"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Trans-boundary water resources? </a:t>
            </a:r>
            <a:endParaRPr/>
          </a:p>
        </p:txBody>
      </p:sp>
      <p:sp>
        <p:nvSpPr>
          <p:cNvPr id="221" name="Google Shape;221;p25"/>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p>
            <a:pPr indent="-117475" lvl="0" marL="274320" marR="0" rtl="0" algn="l">
              <a:spcBef>
                <a:spcPts val="0"/>
              </a:spcBef>
              <a:spcAft>
                <a:spcPts val="0"/>
              </a:spcAft>
              <a:buClr>
                <a:schemeClr val="accent3"/>
              </a:buClr>
              <a:buSzPts val="2470"/>
              <a:buFont typeface="Noto Sans Symbols"/>
              <a:buNone/>
            </a:pPr>
            <a:r>
              <a:t/>
            </a:r>
            <a:endParaRPr sz="2600">
              <a:solidFill>
                <a:schemeClr val="dk1"/>
              </a:solidFill>
              <a:latin typeface="Constantia"/>
              <a:ea typeface="Constantia"/>
              <a:cs typeface="Constantia"/>
              <a:sym typeface="Constantia"/>
            </a:endParaRPr>
          </a:p>
        </p:txBody>
      </p:sp>
      <p:pic>
        <p:nvPicPr>
          <p:cNvPr id="222" name="Google Shape;222;p25"/>
          <p:cNvPicPr preferRelativeResize="0"/>
          <p:nvPr/>
        </p:nvPicPr>
        <p:blipFill rotWithShape="1">
          <a:blip r:embed="rId3">
            <a:alphaModFix/>
          </a:blip>
          <a:srcRect b="0" l="0" r="0" t="0"/>
          <a:stretch/>
        </p:blipFill>
        <p:spPr>
          <a:xfrm>
            <a:off x="250825" y="1700212"/>
            <a:ext cx="5113337" cy="4997450"/>
          </a:xfrm>
          <a:prstGeom prst="rect">
            <a:avLst/>
          </a:prstGeom>
          <a:noFill/>
          <a:ln>
            <a:noFill/>
          </a:ln>
        </p:spPr>
      </p:pic>
      <p:pic>
        <p:nvPicPr>
          <p:cNvPr id="223" name="Google Shape;223;p25"/>
          <p:cNvPicPr preferRelativeResize="0"/>
          <p:nvPr/>
        </p:nvPicPr>
        <p:blipFill rotWithShape="1">
          <a:blip r:embed="rId4">
            <a:alphaModFix/>
          </a:blip>
          <a:srcRect b="0" l="0" r="0" t="0"/>
          <a:stretch/>
        </p:blipFill>
        <p:spPr>
          <a:xfrm>
            <a:off x="5651500" y="765175"/>
            <a:ext cx="2835275" cy="47926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468312" y="333375"/>
            <a:ext cx="8229600" cy="85248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More on transboundary water</a:t>
            </a:r>
            <a:endParaRPr/>
          </a:p>
        </p:txBody>
      </p:sp>
      <p:pic>
        <p:nvPicPr>
          <p:cNvPr id="230" name="Google Shape;230;p26"/>
          <p:cNvPicPr preferRelativeResize="0"/>
          <p:nvPr/>
        </p:nvPicPr>
        <p:blipFill rotWithShape="1">
          <a:blip r:embed="rId3">
            <a:alphaModFix/>
          </a:blip>
          <a:srcRect b="0" l="0" r="0" t="0"/>
          <a:stretch/>
        </p:blipFill>
        <p:spPr>
          <a:xfrm>
            <a:off x="5292725" y="1412875"/>
            <a:ext cx="3470275" cy="2759075"/>
          </a:xfrm>
          <a:prstGeom prst="rect">
            <a:avLst/>
          </a:prstGeom>
          <a:noFill/>
          <a:ln>
            <a:noFill/>
          </a:ln>
        </p:spPr>
      </p:pic>
      <p:sp>
        <p:nvSpPr>
          <p:cNvPr id="231" name="Google Shape;231;p26"/>
          <p:cNvSpPr/>
          <p:nvPr/>
        </p:nvSpPr>
        <p:spPr>
          <a:xfrm>
            <a:off x="5508625" y="4292600"/>
            <a:ext cx="3024187" cy="2016125"/>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The transboundary basins and aquifers link populations of different countries and support the incomes and livelihoods of hundreds of millions of people worldwide</a:t>
            </a:r>
            <a:endParaRPr/>
          </a:p>
        </p:txBody>
      </p:sp>
      <p:sp>
        <p:nvSpPr>
          <p:cNvPr id="232" name="Google Shape;232;p26"/>
          <p:cNvSpPr/>
          <p:nvPr/>
        </p:nvSpPr>
        <p:spPr>
          <a:xfrm>
            <a:off x="684212" y="1557337"/>
            <a:ext cx="3816350" cy="4679950"/>
          </a:xfrm>
          <a:prstGeom prst="roundRect">
            <a:avLst>
              <a:gd fmla="val 16667" name="adj"/>
            </a:avLst>
          </a:prstGeom>
          <a:solidFill>
            <a:srgbClr val="A5C249"/>
          </a:solidFill>
          <a:ln cap="flat" cmpd="sng" w="25400">
            <a:solidFill>
              <a:srgbClr val="788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Approximately 40% of the world’s population lives in river and lake catchments that fall across two or more countries, and over 90 % live in countries that share basins. The existing transboundary lake and river catchments cover nearly one half of the Earth’s land surface and account for an estimated 60 % of global freshwater flow.  About 2 billion people worldwide depend on groundwater, which includes approximately 300 transboundary aquifer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323850" y="0"/>
            <a:ext cx="8229600" cy="549275"/>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3200"/>
              <a:buFont typeface="Calibri"/>
              <a:buNone/>
            </a:pPr>
            <a:r>
              <a:rPr b="0" i="0" lang="en-US" sz="3200" u="none" cap="none" strike="noStrike">
                <a:solidFill>
                  <a:schemeClr val="dk2"/>
                </a:solidFill>
                <a:latin typeface="Calibri"/>
                <a:ea typeface="Calibri"/>
                <a:cs typeface="Calibri"/>
                <a:sym typeface="Calibri"/>
              </a:rPr>
              <a:t>Increasing conflict in transboundary hotspots</a:t>
            </a:r>
            <a:endParaRPr/>
          </a:p>
        </p:txBody>
      </p:sp>
      <p:pic>
        <p:nvPicPr>
          <p:cNvPr id="239" name="Google Shape;239;p27"/>
          <p:cNvPicPr preferRelativeResize="0"/>
          <p:nvPr/>
        </p:nvPicPr>
        <p:blipFill rotWithShape="1">
          <a:blip r:embed="rId3">
            <a:alphaModFix/>
          </a:blip>
          <a:srcRect b="0" l="0" r="0" t="0"/>
          <a:stretch/>
        </p:blipFill>
        <p:spPr>
          <a:xfrm>
            <a:off x="2627312" y="765175"/>
            <a:ext cx="3851275" cy="2087562"/>
          </a:xfrm>
          <a:prstGeom prst="rect">
            <a:avLst/>
          </a:prstGeom>
          <a:noFill/>
          <a:ln>
            <a:noFill/>
          </a:ln>
        </p:spPr>
      </p:pic>
      <p:pic>
        <p:nvPicPr>
          <p:cNvPr id="240" name="Google Shape;240;p27"/>
          <p:cNvPicPr preferRelativeResize="0"/>
          <p:nvPr>
            <p:ph idx="1" type="body"/>
          </p:nvPr>
        </p:nvPicPr>
        <p:blipFill rotWithShape="1">
          <a:blip r:embed="rId4">
            <a:alphaModFix/>
          </a:blip>
          <a:srcRect b="0" l="0" r="0" t="0"/>
          <a:stretch/>
        </p:blipFill>
        <p:spPr>
          <a:xfrm>
            <a:off x="-73025" y="2992437"/>
            <a:ext cx="9290050" cy="398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395287" y="188912"/>
            <a:ext cx="8569325" cy="63658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Example: USA – inter-regional issues</a:t>
            </a:r>
            <a:endParaRPr/>
          </a:p>
        </p:txBody>
      </p:sp>
      <p:sp>
        <p:nvSpPr>
          <p:cNvPr id="247" name="Google Shape;247;p28"/>
          <p:cNvSpPr txBox="1"/>
          <p:nvPr>
            <p:ph idx="1" type="body"/>
          </p:nvPr>
        </p:nvSpPr>
        <p:spPr>
          <a:xfrm>
            <a:off x="457200" y="1920875"/>
            <a:ext cx="4038600" cy="4433887"/>
          </a:xfrm>
          <a:prstGeom prst="rect">
            <a:avLst/>
          </a:prstGeom>
          <a:noFill/>
          <a:ln>
            <a:noFill/>
          </a:ln>
        </p:spPr>
        <p:txBody>
          <a:bodyPr anchorCtr="0" anchor="t" bIns="45700" lIns="91425" spcFirstLastPara="1" rIns="91425" wrap="square" tIns="45700">
            <a:noAutofit/>
          </a:bodyPr>
          <a:lstStyle/>
          <a:p>
            <a:pPr indent="-117475" lvl="0" marL="274320" marR="0" rtl="0" algn="l">
              <a:spcBef>
                <a:spcPts val="0"/>
              </a:spcBef>
              <a:spcAft>
                <a:spcPts val="0"/>
              </a:spcAft>
              <a:buClr>
                <a:schemeClr val="accent3"/>
              </a:buClr>
              <a:buSzPts val="2470"/>
              <a:buFont typeface="Noto Sans Symbols"/>
              <a:buNone/>
            </a:pPr>
            <a:r>
              <a:t/>
            </a:r>
            <a:endParaRPr sz="2600">
              <a:solidFill>
                <a:schemeClr val="dk1"/>
              </a:solidFill>
              <a:latin typeface="Constantia"/>
              <a:ea typeface="Constantia"/>
              <a:cs typeface="Constantia"/>
              <a:sym typeface="Constantia"/>
            </a:endParaRPr>
          </a:p>
        </p:txBody>
      </p:sp>
      <p:sp>
        <p:nvSpPr>
          <p:cNvPr id="248" name="Google Shape;248;p28"/>
          <p:cNvSpPr txBox="1"/>
          <p:nvPr>
            <p:ph idx="2" type="body"/>
          </p:nvPr>
        </p:nvSpPr>
        <p:spPr>
          <a:xfrm>
            <a:off x="4648200" y="1920875"/>
            <a:ext cx="4038600" cy="4433887"/>
          </a:xfrm>
          <a:prstGeom prst="rect">
            <a:avLst/>
          </a:prstGeom>
          <a:noFill/>
          <a:ln>
            <a:noFill/>
          </a:ln>
        </p:spPr>
        <p:txBody>
          <a:bodyPr anchorCtr="0" anchor="t" bIns="45700" lIns="91425" spcFirstLastPara="1" rIns="91425" wrap="square" tIns="45700">
            <a:noAutofit/>
          </a:bodyPr>
          <a:lstStyle/>
          <a:p>
            <a:pPr indent="-117475" lvl="0" marL="274320" marR="0" rtl="0" algn="l">
              <a:spcBef>
                <a:spcPts val="0"/>
              </a:spcBef>
              <a:spcAft>
                <a:spcPts val="0"/>
              </a:spcAft>
              <a:buClr>
                <a:schemeClr val="accent3"/>
              </a:buClr>
              <a:buSzPts val="2470"/>
              <a:buFont typeface="Noto Sans Symbols"/>
              <a:buNone/>
            </a:pPr>
            <a:r>
              <a:t/>
            </a:r>
            <a:endParaRPr sz="2600">
              <a:solidFill>
                <a:schemeClr val="dk1"/>
              </a:solidFill>
              <a:latin typeface="Constantia"/>
              <a:ea typeface="Constantia"/>
              <a:cs typeface="Constantia"/>
              <a:sym typeface="Constantia"/>
            </a:endParaRPr>
          </a:p>
        </p:txBody>
      </p:sp>
      <p:pic>
        <p:nvPicPr>
          <p:cNvPr id="249" name="Google Shape;249;p28"/>
          <p:cNvPicPr preferRelativeResize="0"/>
          <p:nvPr/>
        </p:nvPicPr>
        <p:blipFill rotWithShape="1">
          <a:blip r:embed="rId3">
            <a:alphaModFix/>
          </a:blip>
          <a:srcRect b="0" l="0" r="0" t="0"/>
          <a:stretch/>
        </p:blipFill>
        <p:spPr>
          <a:xfrm>
            <a:off x="250825" y="981075"/>
            <a:ext cx="6408737" cy="3486150"/>
          </a:xfrm>
          <a:prstGeom prst="rect">
            <a:avLst/>
          </a:prstGeom>
          <a:noFill/>
          <a:ln>
            <a:noFill/>
          </a:ln>
        </p:spPr>
      </p:pic>
      <p:sp>
        <p:nvSpPr>
          <p:cNvPr id="250" name="Google Shape;250;p28"/>
          <p:cNvSpPr/>
          <p:nvPr/>
        </p:nvSpPr>
        <p:spPr>
          <a:xfrm>
            <a:off x="323850" y="4868862"/>
            <a:ext cx="4535487" cy="647700"/>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Question of miss-match between precipitation and usage</a:t>
            </a:r>
            <a:endParaRPr/>
          </a:p>
        </p:txBody>
      </p:sp>
      <p:pic>
        <p:nvPicPr>
          <p:cNvPr id="251" name="Google Shape;251;p28"/>
          <p:cNvPicPr preferRelativeResize="0"/>
          <p:nvPr/>
        </p:nvPicPr>
        <p:blipFill rotWithShape="1">
          <a:blip r:embed="rId4">
            <a:alphaModFix/>
          </a:blip>
          <a:srcRect b="0" l="0" r="0" t="0"/>
          <a:stretch/>
        </p:blipFill>
        <p:spPr>
          <a:xfrm>
            <a:off x="4857750" y="4000500"/>
            <a:ext cx="4286250" cy="2857500"/>
          </a:xfrm>
          <a:prstGeom prst="rect">
            <a:avLst/>
          </a:prstGeom>
          <a:noFill/>
          <a:ln>
            <a:noFill/>
          </a:ln>
        </p:spPr>
      </p:pic>
      <p:sp>
        <p:nvSpPr>
          <p:cNvPr id="252" name="Google Shape;252;p28"/>
          <p:cNvSpPr/>
          <p:nvPr/>
        </p:nvSpPr>
        <p:spPr>
          <a:xfrm>
            <a:off x="1042987" y="1196975"/>
            <a:ext cx="504825" cy="431800"/>
          </a:xfrm>
          <a:prstGeom prst="ellipse">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1</a:t>
            </a:r>
            <a:endParaRPr/>
          </a:p>
        </p:txBody>
      </p:sp>
      <p:sp>
        <p:nvSpPr>
          <p:cNvPr id="253" name="Google Shape;253;p28"/>
          <p:cNvSpPr/>
          <p:nvPr/>
        </p:nvSpPr>
        <p:spPr>
          <a:xfrm>
            <a:off x="3635375" y="1196975"/>
            <a:ext cx="504825" cy="431800"/>
          </a:xfrm>
          <a:prstGeom prst="ellipse">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2</a:t>
            </a:r>
            <a:endParaRPr/>
          </a:p>
        </p:txBody>
      </p:sp>
      <p:sp>
        <p:nvSpPr>
          <p:cNvPr id="254" name="Google Shape;254;p28"/>
          <p:cNvSpPr/>
          <p:nvPr/>
        </p:nvSpPr>
        <p:spPr>
          <a:xfrm>
            <a:off x="5508625" y="5300662"/>
            <a:ext cx="503237" cy="431800"/>
          </a:xfrm>
          <a:prstGeom prst="ellipse">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1</a:t>
            </a:r>
            <a:endParaRPr/>
          </a:p>
        </p:txBody>
      </p:sp>
      <p:sp>
        <p:nvSpPr>
          <p:cNvPr id="255" name="Google Shape;255;p28"/>
          <p:cNvSpPr/>
          <p:nvPr/>
        </p:nvSpPr>
        <p:spPr>
          <a:xfrm>
            <a:off x="8243887" y="5373687"/>
            <a:ext cx="504825" cy="431800"/>
          </a:xfrm>
          <a:prstGeom prst="ellipse">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468312" y="692150"/>
            <a:ext cx="5543550" cy="86518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USA Transboundary Conflicts</a:t>
            </a:r>
            <a:endParaRPr/>
          </a:p>
        </p:txBody>
      </p:sp>
      <p:sp>
        <p:nvSpPr>
          <p:cNvPr id="262" name="Google Shape;262;p29"/>
          <p:cNvSpPr txBox="1"/>
          <p:nvPr>
            <p:ph idx="1" type="body"/>
          </p:nvPr>
        </p:nvSpPr>
        <p:spPr>
          <a:xfrm>
            <a:off x="179387" y="1773237"/>
            <a:ext cx="3887787" cy="4392612"/>
          </a:xfrm>
          <a:prstGeom prst="rect">
            <a:avLst/>
          </a:prstGeom>
          <a:noFill/>
          <a:ln>
            <a:noFill/>
          </a:ln>
        </p:spPr>
        <p:txBody>
          <a:bodyPr anchorCtr="0" anchor="t" bIns="45700" lIns="91425" spcFirstLastPara="1" rIns="91425" wrap="square" tIns="45700">
            <a:noAutofit/>
          </a:bodyPr>
          <a:lstStyle/>
          <a:p>
            <a:pPr indent="-1587" lvl="0" marL="1587" marR="0" rtl="0" algn="l">
              <a:lnSpc>
                <a:spcPct val="80000"/>
              </a:lnSpc>
              <a:spcBef>
                <a:spcPts val="0"/>
              </a:spcBef>
              <a:spcAft>
                <a:spcPts val="0"/>
              </a:spcAft>
              <a:buClr>
                <a:schemeClr val="accent3"/>
              </a:buClr>
              <a:buSzPts val="2280"/>
              <a:buFont typeface="Noto Sans Symbols"/>
              <a:buNone/>
            </a:pPr>
            <a:r>
              <a:rPr b="1" i="0" lang="en-US" sz="2400" u="none">
                <a:solidFill>
                  <a:schemeClr val="dk1"/>
                </a:solidFill>
                <a:latin typeface="Constantia"/>
                <a:ea typeface="Constantia"/>
                <a:cs typeface="Constantia"/>
                <a:sym typeface="Constantia"/>
              </a:rPr>
              <a:t>“The problem is Atlanta...it's too big, too dirty and too thirsty and it winds up soakin' up everybody else's water”</a:t>
            </a:r>
            <a:endParaRPr/>
          </a:p>
          <a:p>
            <a:pPr indent="-1587" lvl="0" marL="1587" marR="0" rtl="0" algn="l">
              <a:lnSpc>
                <a:spcPct val="80000"/>
              </a:lnSpc>
              <a:spcBef>
                <a:spcPts val="320"/>
              </a:spcBef>
              <a:spcAft>
                <a:spcPts val="0"/>
              </a:spcAft>
              <a:buClr>
                <a:schemeClr val="accent3"/>
              </a:buClr>
              <a:buSzPts val="1520"/>
              <a:buFont typeface="Noto Sans Symbols"/>
              <a:buNone/>
            </a:pPr>
            <a:r>
              <a:t/>
            </a:r>
            <a:endParaRPr b="0" i="0" sz="1600" u="none">
              <a:solidFill>
                <a:schemeClr val="dk1"/>
              </a:solidFill>
              <a:latin typeface="Constantia"/>
              <a:ea typeface="Constantia"/>
              <a:cs typeface="Constantia"/>
              <a:sym typeface="Constantia"/>
            </a:endParaRPr>
          </a:p>
          <a:p>
            <a:pPr indent="-1587" lvl="0" marL="1587" marR="0" rtl="0" algn="l">
              <a:lnSpc>
                <a:spcPct val="80000"/>
              </a:lnSpc>
              <a:spcBef>
                <a:spcPts val="320"/>
              </a:spcBef>
              <a:spcAft>
                <a:spcPts val="0"/>
              </a:spcAft>
              <a:buClr>
                <a:schemeClr val="accent3"/>
              </a:buClr>
              <a:buSzPts val="1520"/>
              <a:buFont typeface="Noto Sans Symbols"/>
              <a:buNone/>
            </a:pPr>
            <a:r>
              <a:t/>
            </a:r>
            <a:endParaRPr b="0" i="0" sz="1600" u="none">
              <a:solidFill>
                <a:schemeClr val="dk1"/>
              </a:solidFill>
              <a:latin typeface="Constantia"/>
              <a:ea typeface="Constantia"/>
              <a:cs typeface="Constantia"/>
              <a:sym typeface="Constantia"/>
            </a:endParaRPr>
          </a:p>
          <a:p>
            <a:pPr indent="-1587" lvl="0" marL="1587" marR="0" rtl="0" algn="l">
              <a:lnSpc>
                <a:spcPct val="80000"/>
              </a:lnSpc>
              <a:spcBef>
                <a:spcPts val="360"/>
              </a:spcBef>
              <a:spcAft>
                <a:spcPts val="0"/>
              </a:spcAft>
              <a:buClr>
                <a:schemeClr val="accent3"/>
              </a:buClr>
              <a:buSzPts val="1710"/>
              <a:buFont typeface="Noto Sans Symbols"/>
              <a:buNone/>
            </a:pPr>
            <a:r>
              <a:rPr b="0" i="0" lang="en-US" sz="1800" u="none">
                <a:solidFill>
                  <a:schemeClr val="dk1"/>
                </a:solidFill>
                <a:latin typeface="Constantia"/>
                <a:ea typeface="Constantia"/>
                <a:cs typeface="Constantia"/>
                <a:sym typeface="Constantia"/>
              </a:rPr>
              <a:t>For almost two decades, Georgia, Alabama and Florida have been battling over the future allocation of water in two major river basins that cross their borders.  Georgia wants to have enough water to allow urban Atlanta to continue growing, while Alabama and Florida ( downstream users) want enough water flowing for their own economic well-being.</a:t>
            </a:r>
            <a:endParaRPr/>
          </a:p>
        </p:txBody>
      </p:sp>
      <p:pic>
        <p:nvPicPr>
          <p:cNvPr id="263" name="Google Shape;263;p29"/>
          <p:cNvPicPr preferRelativeResize="0"/>
          <p:nvPr/>
        </p:nvPicPr>
        <p:blipFill rotWithShape="1">
          <a:blip r:embed="rId3">
            <a:alphaModFix/>
          </a:blip>
          <a:srcRect b="0" l="0" r="0" t="0"/>
          <a:stretch/>
        </p:blipFill>
        <p:spPr>
          <a:xfrm>
            <a:off x="4356100" y="2954337"/>
            <a:ext cx="4618037" cy="3241675"/>
          </a:xfrm>
          <a:prstGeom prst="rect">
            <a:avLst/>
          </a:prstGeom>
          <a:noFill/>
          <a:ln>
            <a:noFill/>
          </a:ln>
        </p:spPr>
      </p:pic>
      <p:sp>
        <p:nvSpPr>
          <p:cNvPr id="264" name="Google Shape;264;p29"/>
          <p:cNvSpPr txBox="1"/>
          <p:nvPr/>
        </p:nvSpPr>
        <p:spPr>
          <a:xfrm>
            <a:off x="323850" y="6381750"/>
            <a:ext cx="4478337" cy="261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onstantia"/>
              <a:buNone/>
            </a:pPr>
            <a:r>
              <a:rPr b="0" i="0" lang="en-US" sz="1100" u="none">
                <a:solidFill>
                  <a:schemeClr val="dk1"/>
                </a:solidFill>
                <a:latin typeface="Constantia"/>
                <a:ea typeface="Constantia"/>
                <a:cs typeface="Constantia"/>
                <a:sym typeface="Constantia"/>
              </a:rPr>
              <a:t>http://blog.al.com/jdcrowe/2007/10/alabamageorgia_water_wars.html</a:t>
            </a:r>
            <a:endParaRPr/>
          </a:p>
        </p:txBody>
      </p:sp>
      <p:pic>
        <p:nvPicPr>
          <p:cNvPr id="265" name="Google Shape;265;p29"/>
          <p:cNvPicPr preferRelativeResize="0"/>
          <p:nvPr/>
        </p:nvPicPr>
        <p:blipFill rotWithShape="1">
          <a:blip r:embed="rId4">
            <a:alphaModFix/>
          </a:blip>
          <a:srcRect b="0" l="0" r="0" t="0"/>
          <a:stretch/>
        </p:blipFill>
        <p:spPr>
          <a:xfrm>
            <a:off x="6156325" y="188912"/>
            <a:ext cx="2808287" cy="244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468312" y="549275"/>
            <a:ext cx="8229600" cy="563562"/>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To what extent is it a problem?</a:t>
            </a:r>
            <a:endParaRPr/>
          </a:p>
        </p:txBody>
      </p:sp>
      <p:sp>
        <p:nvSpPr>
          <p:cNvPr id="272" name="Google Shape;272;p30"/>
          <p:cNvSpPr/>
          <p:nvPr/>
        </p:nvSpPr>
        <p:spPr>
          <a:xfrm>
            <a:off x="1116012" y="1268412"/>
            <a:ext cx="7056437" cy="1584325"/>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1" lang="en-US" sz="1800" u="none">
                <a:solidFill>
                  <a:srgbClr val="FFFFFF"/>
                </a:solidFill>
                <a:latin typeface="Constantia"/>
                <a:ea typeface="Constantia"/>
                <a:cs typeface="Constantia"/>
                <a:sym typeface="Constantia"/>
              </a:rPr>
              <a:t>“Those who warn us of looming water wars usually base their arguments on an appeal to emotion, rather than on fact”</a:t>
            </a:r>
            <a:endParaRPr/>
          </a:p>
        </p:txBody>
      </p:sp>
      <p:sp>
        <p:nvSpPr>
          <p:cNvPr id="273" name="Google Shape;273;p30"/>
          <p:cNvSpPr/>
          <p:nvPr/>
        </p:nvSpPr>
        <p:spPr>
          <a:xfrm>
            <a:off x="1187450" y="3933825"/>
            <a:ext cx="7056437" cy="1943100"/>
          </a:xfrm>
          <a:prstGeom prst="roundRect">
            <a:avLst>
              <a:gd fmla="val 16667" name="adj"/>
            </a:avLst>
          </a:prstGeom>
          <a:solidFill>
            <a:srgbClr val="A5C249"/>
          </a:solidFill>
          <a:ln cap="flat" cmpd="sng" w="25400">
            <a:solidFill>
              <a:srgbClr val="788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1" lang="en-US" sz="1800" u="none">
                <a:solidFill>
                  <a:srgbClr val="FFFFFF"/>
                </a:solidFill>
                <a:latin typeface="Constantia"/>
                <a:ea typeface="Constantia"/>
                <a:cs typeface="Constantia"/>
                <a:sym typeface="Constantia"/>
              </a:rPr>
              <a:t>The news media today are full of talk of crises…….linked to each other and to water resources management. They arise against a background of continuing poverty for a large part of the world. Unless resolved, they may lead to increasing political insecurity and conflict at local and national levels</a:t>
            </a:r>
            <a:endParaRPr/>
          </a:p>
        </p:txBody>
      </p:sp>
      <p:sp>
        <p:nvSpPr>
          <p:cNvPr id="274" name="Google Shape;274;p30"/>
          <p:cNvSpPr txBox="1"/>
          <p:nvPr/>
        </p:nvSpPr>
        <p:spPr>
          <a:xfrm>
            <a:off x="2700337" y="3141662"/>
            <a:ext cx="4313237" cy="522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onstantia"/>
              <a:buNone/>
            </a:pPr>
            <a:r>
              <a:rPr b="0" i="0" lang="en-US" sz="2800" u="none">
                <a:solidFill>
                  <a:schemeClr val="dk1"/>
                </a:solidFill>
                <a:latin typeface="Constantia"/>
                <a:ea typeface="Constantia"/>
                <a:cs typeface="Constantia"/>
                <a:sym typeface="Constantia"/>
              </a:rPr>
              <a:t>We started with these………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468312" y="333375"/>
            <a:ext cx="8229600" cy="8636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But water is renewable.......</a:t>
            </a:r>
            <a:endParaRPr/>
          </a:p>
        </p:txBody>
      </p:sp>
      <p:sp>
        <p:nvSpPr>
          <p:cNvPr id="281" name="Google Shape;281;p31"/>
          <p:cNvSpPr txBox="1"/>
          <p:nvPr>
            <p:ph idx="1" type="body"/>
          </p:nvPr>
        </p:nvSpPr>
        <p:spPr>
          <a:xfrm>
            <a:off x="323850" y="1412875"/>
            <a:ext cx="5184775" cy="5184775"/>
          </a:xfrm>
          <a:prstGeom prst="rect">
            <a:avLst/>
          </a:prstGeom>
          <a:noFill/>
          <a:ln>
            <a:noFill/>
          </a:ln>
        </p:spPr>
        <p:txBody>
          <a:bodyPr anchorCtr="0" anchor="t" bIns="45700" lIns="91425" spcFirstLastPara="1" rIns="91425" wrap="square" tIns="45700">
            <a:noAutofit/>
          </a:bodyPr>
          <a:lstStyle/>
          <a:p>
            <a:pPr indent="-1587" lvl="0" marL="1587" marR="0" rtl="0" algn="l">
              <a:lnSpc>
                <a:spcPct val="80000"/>
              </a:lnSpc>
              <a:spcBef>
                <a:spcPts val="0"/>
              </a:spcBef>
              <a:spcAft>
                <a:spcPts val="0"/>
              </a:spcAft>
              <a:buClr>
                <a:schemeClr val="accent3"/>
              </a:buClr>
              <a:buSzPts val="2090"/>
              <a:buFont typeface="Noto Sans Symbols"/>
              <a:buNone/>
            </a:pPr>
            <a:r>
              <a:rPr b="1" i="0" lang="en-US" sz="2200" u="none">
                <a:solidFill>
                  <a:schemeClr val="dk1"/>
                </a:solidFill>
                <a:latin typeface="Constantia"/>
                <a:ea typeface="Constantia"/>
                <a:cs typeface="Constantia"/>
                <a:sym typeface="Constantia"/>
              </a:rPr>
              <a:t>Water is renewable, but finite</a:t>
            </a:r>
            <a:r>
              <a:rPr b="0" i="0" lang="en-US" sz="2200" u="none">
                <a:solidFill>
                  <a:schemeClr val="dk1"/>
                </a:solidFill>
                <a:latin typeface="Constantia"/>
                <a:ea typeface="Constantia"/>
                <a:cs typeface="Constantia"/>
                <a:sym typeface="Constantia"/>
              </a:rPr>
              <a:t>.  As global demands increase against this finite supply, competition for water is intensifying not just between countries, but also </a:t>
            </a:r>
            <a:r>
              <a:rPr b="0" i="1" lang="en-US" sz="2200" u="none">
                <a:solidFill>
                  <a:schemeClr val="dk1"/>
                </a:solidFill>
                <a:latin typeface="Constantia"/>
                <a:ea typeface="Constantia"/>
                <a:cs typeface="Constantia"/>
                <a:sym typeface="Constantia"/>
              </a:rPr>
              <a:t>within</a:t>
            </a:r>
            <a:r>
              <a:rPr b="0" i="0" lang="en-US" sz="2200" u="none">
                <a:solidFill>
                  <a:schemeClr val="dk1"/>
                </a:solidFill>
                <a:latin typeface="Constantia"/>
                <a:ea typeface="Constantia"/>
                <a:cs typeface="Constantia"/>
                <a:sym typeface="Constantia"/>
              </a:rPr>
              <a:t> countries—between rural and urban, states, regions and provinces, ethnic groups, and economic interests etc.  The escalation of these tensions </a:t>
            </a:r>
            <a:r>
              <a:rPr b="1" i="0" lang="en-US" sz="2200" u="none">
                <a:solidFill>
                  <a:schemeClr val="dk1"/>
                </a:solidFill>
                <a:latin typeface="Constantia"/>
                <a:ea typeface="Constantia"/>
                <a:cs typeface="Constantia"/>
                <a:sym typeface="Constantia"/>
              </a:rPr>
              <a:t>poses a great threat of civil unrest</a:t>
            </a:r>
            <a:r>
              <a:rPr b="0" i="0" lang="en-US" sz="2200" u="none">
                <a:solidFill>
                  <a:schemeClr val="dk1"/>
                </a:solidFill>
                <a:latin typeface="Constantia"/>
                <a:ea typeface="Constantia"/>
                <a:cs typeface="Constantia"/>
                <a:sym typeface="Constantia"/>
              </a:rPr>
              <a:t>, humanitarian crises, and loss of life, compared to potential international wars over water.   Perhaps the most worrying trends are global water-related threats </a:t>
            </a:r>
            <a:r>
              <a:rPr b="1" i="0" lang="en-US" sz="2200" u="none">
                <a:solidFill>
                  <a:schemeClr val="dk1"/>
                </a:solidFill>
                <a:latin typeface="Constantia"/>
                <a:ea typeface="Constantia"/>
                <a:cs typeface="Constantia"/>
                <a:sym typeface="Constantia"/>
              </a:rPr>
              <a:t>rising food prices and increased hunger</a:t>
            </a:r>
            <a:r>
              <a:rPr b="0" i="0" lang="en-US" sz="2200" u="none">
                <a:solidFill>
                  <a:schemeClr val="dk1"/>
                </a:solidFill>
                <a:latin typeface="Constantia"/>
                <a:ea typeface="Constantia"/>
                <a:cs typeface="Constantia"/>
                <a:sym typeface="Constantia"/>
              </a:rPr>
              <a:t>, linked to climate change and changes in the predictability of supply, i.e. the rainfall patterns</a:t>
            </a:r>
            <a:endParaRPr/>
          </a:p>
        </p:txBody>
      </p:sp>
      <p:pic>
        <p:nvPicPr>
          <p:cNvPr id="282" name="Google Shape;282;p31"/>
          <p:cNvPicPr preferRelativeResize="0"/>
          <p:nvPr/>
        </p:nvPicPr>
        <p:blipFill rotWithShape="1">
          <a:blip r:embed="rId3">
            <a:alphaModFix/>
          </a:blip>
          <a:srcRect b="0" l="0" r="0" t="0"/>
          <a:stretch/>
        </p:blipFill>
        <p:spPr>
          <a:xfrm>
            <a:off x="5724525" y="1412875"/>
            <a:ext cx="3011487" cy="2165350"/>
          </a:xfrm>
          <a:prstGeom prst="rect">
            <a:avLst/>
          </a:prstGeom>
          <a:noFill/>
          <a:ln>
            <a:noFill/>
          </a:ln>
        </p:spPr>
      </p:pic>
      <p:sp>
        <p:nvSpPr>
          <p:cNvPr id="283" name="Google Shape;283;p31"/>
          <p:cNvSpPr/>
          <p:nvPr/>
        </p:nvSpPr>
        <p:spPr>
          <a:xfrm>
            <a:off x="5795962" y="4149725"/>
            <a:ext cx="2736850" cy="1582737"/>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The water cycle is a closed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468312" y="260350"/>
            <a:ext cx="5472112"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Agriculture will be the  future biggest demand</a:t>
            </a:r>
            <a:endParaRPr/>
          </a:p>
        </p:txBody>
      </p:sp>
      <p:sp>
        <p:nvSpPr>
          <p:cNvPr id="290" name="Google Shape;290;p32"/>
          <p:cNvSpPr txBox="1"/>
          <p:nvPr>
            <p:ph idx="1" type="body"/>
          </p:nvPr>
        </p:nvSpPr>
        <p:spPr>
          <a:xfrm>
            <a:off x="468312" y="1844675"/>
            <a:ext cx="4248150" cy="43894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A big concern is that shortages in water will intensify the already </a:t>
            </a:r>
            <a:r>
              <a:rPr b="1" i="0" lang="en-US" sz="2600" u="none">
                <a:solidFill>
                  <a:schemeClr val="dk1"/>
                </a:solidFill>
                <a:latin typeface="Constantia"/>
                <a:ea typeface="Constantia"/>
                <a:cs typeface="Constantia"/>
                <a:sym typeface="Constantia"/>
              </a:rPr>
              <a:t>rising trend of global food </a:t>
            </a:r>
            <a:r>
              <a:rPr b="0" i="0" lang="en-US" sz="2600" u="none">
                <a:solidFill>
                  <a:schemeClr val="dk1"/>
                </a:solidFill>
                <a:latin typeface="Constantia"/>
                <a:ea typeface="Constantia"/>
                <a:cs typeface="Constantia"/>
                <a:sym typeface="Constantia"/>
              </a:rPr>
              <a:t>prices.</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This is linked to </a:t>
            </a:r>
            <a:r>
              <a:rPr b="1" i="0" lang="en-US" sz="2600" u="none">
                <a:solidFill>
                  <a:schemeClr val="dk1"/>
                </a:solidFill>
                <a:latin typeface="Constantia"/>
                <a:ea typeface="Constantia"/>
                <a:cs typeface="Constantia"/>
                <a:sym typeface="Constantia"/>
              </a:rPr>
              <a:t>climate change</a:t>
            </a:r>
            <a:r>
              <a:rPr b="0" i="0" lang="en-US" sz="2600" u="none">
                <a:solidFill>
                  <a:schemeClr val="dk1"/>
                </a:solidFill>
                <a:latin typeface="Constantia"/>
                <a:ea typeface="Constantia"/>
                <a:cs typeface="Constantia"/>
                <a:sym typeface="Constantia"/>
              </a:rPr>
              <a:t> and changes in the predictability of supply, i.e. the rainfall patterns.</a:t>
            </a:r>
            <a:endParaRPr/>
          </a:p>
        </p:txBody>
      </p:sp>
      <p:pic>
        <p:nvPicPr>
          <p:cNvPr id="291" name="Google Shape;291;p32"/>
          <p:cNvPicPr preferRelativeResize="0"/>
          <p:nvPr/>
        </p:nvPicPr>
        <p:blipFill rotWithShape="1">
          <a:blip r:embed="rId3">
            <a:alphaModFix/>
          </a:blip>
          <a:srcRect b="0" l="0" r="0" t="0"/>
          <a:stretch/>
        </p:blipFill>
        <p:spPr>
          <a:xfrm>
            <a:off x="6011862" y="333375"/>
            <a:ext cx="2663825" cy="1997075"/>
          </a:xfrm>
          <a:prstGeom prst="rect">
            <a:avLst/>
          </a:prstGeom>
          <a:noFill/>
          <a:ln>
            <a:noFill/>
          </a:ln>
        </p:spPr>
      </p:pic>
      <p:pic>
        <p:nvPicPr>
          <p:cNvPr id="292" name="Google Shape;292;p32"/>
          <p:cNvPicPr preferRelativeResize="0"/>
          <p:nvPr/>
        </p:nvPicPr>
        <p:blipFill rotWithShape="1">
          <a:blip r:embed="rId4">
            <a:alphaModFix/>
          </a:blip>
          <a:srcRect b="0" l="0" r="0" t="0"/>
          <a:stretch/>
        </p:blipFill>
        <p:spPr>
          <a:xfrm>
            <a:off x="4860925" y="2636837"/>
            <a:ext cx="4283075" cy="393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539750" y="476250"/>
            <a:ext cx="8229600" cy="86518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The path to solutions</a:t>
            </a:r>
            <a:endParaRPr/>
          </a:p>
        </p:txBody>
      </p:sp>
      <p:sp>
        <p:nvSpPr>
          <p:cNvPr id="299" name="Google Shape;299;p33"/>
          <p:cNvSpPr txBox="1"/>
          <p:nvPr>
            <p:ph idx="1" type="body"/>
          </p:nvPr>
        </p:nvSpPr>
        <p:spPr>
          <a:xfrm>
            <a:off x="468312" y="1773237"/>
            <a:ext cx="8229600" cy="43894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280"/>
              <a:buFont typeface="Noto Sans Symbols"/>
              <a:buChar char="●"/>
            </a:pPr>
            <a:r>
              <a:rPr b="0" i="0" lang="en-US" sz="2400" u="none">
                <a:solidFill>
                  <a:schemeClr val="dk1"/>
                </a:solidFill>
                <a:latin typeface="Constantia"/>
                <a:ea typeface="Constantia"/>
                <a:cs typeface="Constantia"/>
                <a:sym typeface="Constantia"/>
              </a:rPr>
              <a:t>Solutions will </a:t>
            </a:r>
            <a:r>
              <a:rPr b="1" i="0" lang="en-US" sz="2400" u="none">
                <a:solidFill>
                  <a:schemeClr val="dk1"/>
                </a:solidFill>
                <a:latin typeface="Constantia"/>
                <a:ea typeface="Constantia"/>
                <a:cs typeface="Constantia"/>
                <a:sym typeface="Constantia"/>
              </a:rPr>
              <a:t>require investments </a:t>
            </a:r>
            <a:r>
              <a:rPr b="0" i="0" lang="en-US" sz="2400" u="none">
                <a:solidFill>
                  <a:schemeClr val="dk1"/>
                </a:solidFill>
                <a:latin typeface="Constantia"/>
                <a:ea typeface="Constantia"/>
                <a:cs typeface="Constantia"/>
                <a:sym typeface="Constantia"/>
              </a:rPr>
              <a:t>in sustainable development, but who should pay?</a:t>
            </a:r>
            <a:endParaRPr/>
          </a:p>
          <a:p>
            <a:pPr indent="-273050" lvl="0" marL="273050" marR="0" rtl="0" algn="l">
              <a:lnSpc>
                <a:spcPct val="100000"/>
              </a:lnSpc>
              <a:spcBef>
                <a:spcPts val="480"/>
              </a:spcBef>
              <a:spcAft>
                <a:spcPts val="0"/>
              </a:spcAft>
              <a:buClr>
                <a:srgbClr val="0BD0D9"/>
              </a:buClr>
              <a:buSzPts val="2280"/>
              <a:buFont typeface="Noto Sans Symbols"/>
              <a:buChar char="●"/>
            </a:pPr>
            <a:r>
              <a:rPr b="0" i="0" lang="en-US" sz="2400" u="none">
                <a:solidFill>
                  <a:schemeClr val="dk1"/>
                </a:solidFill>
                <a:latin typeface="Constantia"/>
                <a:ea typeface="Constantia"/>
                <a:cs typeface="Constantia"/>
                <a:sym typeface="Constantia"/>
              </a:rPr>
              <a:t>The United States, Europe, China, India and other BRICs will have to join forces to </a:t>
            </a:r>
            <a:r>
              <a:rPr b="1" i="0" lang="en-US" sz="2400" u="none">
                <a:solidFill>
                  <a:schemeClr val="dk1"/>
                </a:solidFill>
                <a:latin typeface="Constantia"/>
                <a:ea typeface="Constantia"/>
                <a:cs typeface="Constantia"/>
                <a:sym typeface="Constantia"/>
              </a:rPr>
              <a:t>help conflict-prone </a:t>
            </a:r>
            <a:r>
              <a:rPr b="0" i="0" lang="en-US" sz="2400" u="none">
                <a:solidFill>
                  <a:schemeClr val="dk1"/>
                </a:solidFill>
                <a:latin typeface="Constantia"/>
                <a:ea typeface="Constantia"/>
                <a:cs typeface="Constantia"/>
                <a:sym typeface="Constantia"/>
              </a:rPr>
              <a:t>parts of Africa, the Middle East and Asia to raise food output.</a:t>
            </a:r>
            <a:endParaRPr/>
          </a:p>
          <a:p>
            <a:pPr indent="-273050" lvl="0" marL="273050" marR="0" rtl="0" algn="l">
              <a:lnSpc>
                <a:spcPct val="100000"/>
              </a:lnSpc>
              <a:spcBef>
                <a:spcPts val="480"/>
              </a:spcBef>
              <a:spcAft>
                <a:spcPts val="0"/>
              </a:spcAft>
              <a:buClr>
                <a:srgbClr val="0BD0D9"/>
              </a:buClr>
              <a:buSzPts val="2280"/>
              <a:buFont typeface="Noto Sans Symbols"/>
              <a:buChar char="●"/>
            </a:pPr>
            <a:r>
              <a:rPr b="0" i="0" lang="en-US" sz="2400" u="none">
                <a:solidFill>
                  <a:schemeClr val="dk1"/>
                </a:solidFill>
                <a:latin typeface="Constantia"/>
                <a:ea typeface="Constantia"/>
                <a:cs typeface="Constantia"/>
                <a:sym typeface="Constantia"/>
              </a:rPr>
              <a:t>To head off even more devastating climate shocks in coming decades, there must be an end the deadlock over </a:t>
            </a:r>
            <a:r>
              <a:rPr b="1" i="0" lang="en-US" sz="2400" u="none">
                <a:solidFill>
                  <a:schemeClr val="dk1"/>
                </a:solidFill>
                <a:latin typeface="Constantia"/>
                <a:ea typeface="Constantia"/>
                <a:cs typeface="Constantia"/>
                <a:sym typeface="Constantia"/>
              </a:rPr>
              <a:t>climate-change</a:t>
            </a:r>
            <a:r>
              <a:rPr b="0" i="0" lang="en-US" sz="2400" u="none">
                <a:solidFill>
                  <a:schemeClr val="dk1"/>
                </a:solidFill>
                <a:latin typeface="Constantia"/>
                <a:ea typeface="Constantia"/>
                <a:cs typeface="Constantia"/>
                <a:sym typeface="Constantia"/>
              </a:rPr>
              <a:t> policy. </a:t>
            </a:r>
            <a:endParaRPr/>
          </a:p>
          <a:p>
            <a:pPr indent="-273050" lvl="0" marL="273050" marR="0" rtl="0" algn="l">
              <a:lnSpc>
                <a:spcPct val="100000"/>
              </a:lnSpc>
              <a:spcBef>
                <a:spcPts val="480"/>
              </a:spcBef>
              <a:spcAft>
                <a:spcPts val="0"/>
              </a:spcAft>
              <a:buClr>
                <a:srgbClr val="0BD0D9"/>
              </a:buClr>
              <a:buSzPts val="2280"/>
              <a:buFont typeface="Noto Sans Symbols"/>
              <a:buChar char="●"/>
            </a:pPr>
            <a:r>
              <a:rPr b="1" i="0" lang="en-US" sz="2400" u="none">
                <a:solidFill>
                  <a:schemeClr val="dk1"/>
                </a:solidFill>
                <a:latin typeface="Constantia"/>
                <a:ea typeface="Constantia"/>
                <a:cs typeface="Constantia"/>
                <a:sym typeface="Constantia"/>
              </a:rPr>
              <a:t>Technology</a:t>
            </a:r>
            <a:r>
              <a:rPr b="0" i="0" lang="en-US" sz="2400" u="none">
                <a:solidFill>
                  <a:schemeClr val="dk1"/>
                </a:solidFill>
                <a:latin typeface="Constantia"/>
                <a:ea typeface="Constantia"/>
                <a:cs typeface="Constantia"/>
                <a:sym typeface="Constantia"/>
              </a:rPr>
              <a:t> such as drought-resistant crops, solar-thermal power and drip irrigation can help reduce water stress and improve quality of life.  </a:t>
            </a:r>
            <a:endParaRPr/>
          </a:p>
          <a:p>
            <a:pPr indent="-129540" lvl="0" marL="274320" marR="0" rtl="0" algn="l">
              <a:spcBef>
                <a:spcPts val="480"/>
              </a:spcBef>
              <a:spcAft>
                <a:spcPts val="0"/>
              </a:spcAft>
              <a:buClr>
                <a:schemeClr val="accent3"/>
              </a:buClr>
              <a:buSzPts val="2280"/>
              <a:buFont typeface="Noto Sans Symbols"/>
              <a:buNone/>
            </a:pPr>
            <a:r>
              <a:t/>
            </a:r>
            <a:endParaRPr b="0" i="0" sz="2400" u="none">
              <a:solidFill>
                <a:schemeClr val="dk1"/>
              </a:solidFill>
              <a:latin typeface="Constantia"/>
              <a:ea typeface="Constantia"/>
              <a:cs typeface="Constantia"/>
              <a:sym typeface="Constantia"/>
            </a:endParaRPr>
          </a:p>
        </p:txBody>
      </p:sp>
      <p:pic>
        <p:nvPicPr>
          <p:cNvPr id="300" name="Google Shape;300;p33"/>
          <p:cNvPicPr preferRelativeResize="0"/>
          <p:nvPr/>
        </p:nvPicPr>
        <p:blipFill rotWithShape="1">
          <a:blip r:embed="rId3">
            <a:alphaModFix/>
          </a:blip>
          <a:srcRect b="0" l="0" r="0" t="0"/>
          <a:stretch/>
        </p:blipFill>
        <p:spPr>
          <a:xfrm>
            <a:off x="7092950" y="188912"/>
            <a:ext cx="1428750" cy="1428750"/>
          </a:xfrm>
          <a:prstGeom prst="rect">
            <a:avLst/>
          </a:prstGeom>
          <a:noFill/>
          <a:ln>
            <a:noFill/>
          </a:ln>
        </p:spPr>
      </p:pic>
      <p:sp>
        <p:nvSpPr>
          <p:cNvPr id="301" name="Google Shape;301;p33"/>
          <p:cNvSpPr txBox="1"/>
          <p:nvPr/>
        </p:nvSpPr>
        <p:spPr>
          <a:xfrm>
            <a:off x="539750" y="6453187"/>
            <a:ext cx="4170362"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nstantia"/>
              <a:buNone/>
            </a:pPr>
            <a:r>
              <a:rPr b="0" i="0" lang="en-US" sz="1400" u="none">
                <a:solidFill>
                  <a:schemeClr val="dk1"/>
                </a:solidFill>
                <a:latin typeface="Constantia"/>
                <a:ea typeface="Constantia"/>
                <a:cs typeface="Constantia"/>
                <a:sym typeface="Constantia"/>
              </a:rPr>
              <a:t>Source:  Land, Water and Conflict</a:t>
            </a:r>
            <a:r>
              <a:rPr b="1" i="0" lang="en-US" sz="1400" u="none">
                <a:solidFill>
                  <a:schemeClr val="dk1"/>
                </a:solidFill>
                <a:latin typeface="Constantia"/>
                <a:ea typeface="Constantia"/>
                <a:cs typeface="Constantia"/>
                <a:sym typeface="Constantia"/>
              </a:rPr>
              <a:t> Newsweek 2008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4"/>
          <p:cNvSpPr txBox="1"/>
          <p:nvPr>
            <p:ph type="title"/>
          </p:nvPr>
        </p:nvSpPr>
        <p:spPr>
          <a:xfrm>
            <a:off x="468312" y="404812"/>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Transboundary solutions may also be important</a:t>
            </a:r>
            <a:endParaRPr/>
          </a:p>
        </p:txBody>
      </p:sp>
      <p:sp>
        <p:nvSpPr>
          <p:cNvPr id="307" name="Google Shape;307;p34"/>
          <p:cNvSpPr txBox="1"/>
          <p:nvPr>
            <p:ph idx="1" type="body"/>
          </p:nvPr>
        </p:nvSpPr>
        <p:spPr>
          <a:xfrm>
            <a:off x="323850" y="1628775"/>
            <a:ext cx="4535487" cy="3455987"/>
          </a:xfrm>
          <a:prstGeom prst="rect">
            <a:avLst/>
          </a:prstGeom>
          <a:noFill/>
          <a:ln>
            <a:noFill/>
          </a:ln>
        </p:spPr>
        <p:txBody>
          <a:bodyPr anchorCtr="0" anchor="t" bIns="45700" lIns="91425" spcFirstLastPara="1" rIns="91425" wrap="square" tIns="45700">
            <a:noAutofit/>
          </a:bodyPr>
          <a:lstStyle/>
          <a:p>
            <a:pPr indent="-273050" lvl="0" marL="273050" marR="0" rtl="0" algn="l">
              <a:lnSpc>
                <a:spcPct val="80000"/>
              </a:lnSpc>
              <a:spcBef>
                <a:spcPts val="0"/>
              </a:spcBef>
              <a:spcAft>
                <a:spcPts val="0"/>
              </a:spcAft>
              <a:buClr>
                <a:srgbClr val="0BD0D9"/>
              </a:buClr>
              <a:buSzPts val="1900"/>
              <a:buFont typeface="Noto Sans Symbols"/>
              <a:buChar char="●"/>
            </a:pPr>
            <a:r>
              <a:rPr b="0" i="0" lang="en-US" sz="2000" u="none">
                <a:solidFill>
                  <a:schemeClr val="dk1"/>
                </a:solidFill>
                <a:latin typeface="Constantia"/>
                <a:ea typeface="Constantia"/>
                <a:cs typeface="Constantia"/>
                <a:sym typeface="Constantia"/>
              </a:rPr>
              <a:t>Potential transboundary impacts and conflicting interests can best be solved by </a:t>
            </a:r>
            <a:r>
              <a:rPr b="1" i="0" lang="en-US" sz="2000" u="none">
                <a:solidFill>
                  <a:schemeClr val="dk1"/>
                </a:solidFill>
                <a:latin typeface="Constantia"/>
                <a:ea typeface="Constantia"/>
                <a:cs typeface="Constantia"/>
                <a:sym typeface="Constantia"/>
              </a:rPr>
              <a:t>cooperation</a:t>
            </a:r>
            <a:r>
              <a:rPr b="0" i="0" lang="en-US" sz="2000" u="none">
                <a:solidFill>
                  <a:schemeClr val="dk1"/>
                </a:solidFill>
                <a:latin typeface="Constantia"/>
                <a:ea typeface="Constantia"/>
                <a:cs typeface="Constantia"/>
                <a:sym typeface="Constantia"/>
              </a:rPr>
              <a:t>, </a:t>
            </a:r>
            <a:r>
              <a:rPr b="1" i="0" lang="en-US" sz="2000" u="none">
                <a:solidFill>
                  <a:schemeClr val="dk1"/>
                </a:solidFill>
                <a:latin typeface="Constantia"/>
                <a:ea typeface="Constantia"/>
                <a:cs typeface="Constantia"/>
                <a:sym typeface="Constantia"/>
              </a:rPr>
              <a:t>adequate legal and institutional frameworks</a:t>
            </a:r>
            <a:r>
              <a:rPr b="0" i="0" lang="en-US" sz="2000" u="none">
                <a:solidFill>
                  <a:schemeClr val="dk1"/>
                </a:solidFill>
                <a:latin typeface="Constantia"/>
                <a:ea typeface="Constantia"/>
                <a:cs typeface="Constantia"/>
                <a:sym typeface="Constantia"/>
              </a:rPr>
              <a:t>, joint </a:t>
            </a:r>
            <a:r>
              <a:rPr b="1" i="0" lang="en-US" sz="2000" u="none">
                <a:solidFill>
                  <a:schemeClr val="dk1"/>
                </a:solidFill>
                <a:latin typeface="Constantia"/>
                <a:ea typeface="Constantia"/>
                <a:cs typeface="Constantia"/>
                <a:sym typeface="Constantia"/>
              </a:rPr>
              <a:t>approaches to planning </a:t>
            </a:r>
            <a:r>
              <a:rPr b="0" i="0" lang="en-US" sz="2000" u="none">
                <a:solidFill>
                  <a:schemeClr val="dk1"/>
                </a:solidFill>
                <a:latin typeface="Constantia"/>
                <a:ea typeface="Constantia"/>
                <a:cs typeface="Constantia"/>
                <a:sym typeface="Constantia"/>
              </a:rPr>
              <a:t>and </a:t>
            </a:r>
            <a:r>
              <a:rPr b="1" i="0" lang="en-US" sz="2000" u="none">
                <a:solidFill>
                  <a:schemeClr val="dk1"/>
                </a:solidFill>
                <a:latin typeface="Constantia"/>
                <a:ea typeface="Constantia"/>
                <a:cs typeface="Constantia"/>
                <a:sym typeface="Constantia"/>
              </a:rPr>
              <a:t>sharing of benefits and related costs</a:t>
            </a:r>
            <a:r>
              <a:rPr b="0" i="0" lang="en-US" sz="2000" u="none">
                <a:solidFill>
                  <a:schemeClr val="dk1"/>
                </a:solidFill>
                <a:latin typeface="Constantia"/>
                <a:ea typeface="Constantia"/>
                <a:cs typeface="Constantia"/>
                <a:sym typeface="Constantia"/>
              </a:rPr>
              <a:t>.</a:t>
            </a:r>
            <a:endParaRPr/>
          </a:p>
          <a:p>
            <a:pPr indent="-273050" lvl="0" marL="273050" marR="0" rtl="0" algn="l">
              <a:lnSpc>
                <a:spcPct val="80000"/>
              </a:lnSpc>
              <a:spcBef>
                <a:spcPts val="400"/>
              </a:spcBef>
              <a:spcAft>
                <a:spcPts val="0"/>
              </a:spcAft>
              <a:buClr>
                <a:srgbClr val="0BD0D9"/>
              </a:buClr>
              <a:buSzPts val="1900"/>
              <a:buFont typeface="Noto Sans Symbols"/>
              <a:buChar char="●"/>
            </a:pPr>
            <a:r>
              <a:rPr b="0" i="0" lang="en-US" sz="2000" u="none">
                <a:solidFill>
                  <a:schemeClr val="dk1"/>
                </a:solidFill>
                <a:latin typeface="Constantia"/>
                <a:ea typeface="Constantia"/>
                <a:cs typeface="Constantia"/>
                <a:sym typeface="Constantia"/>
              </a:rPr>
              <a:t>Such approaches may bring other benefits in the form of </a:t>
            </a:r>
            <a:r>
              <a:rPr b="1" i="0" lang="en-US" sz="2000" u="none">
                <a:solidFill>
                  <a:schemeClr val="dk1"/>
                </a:solidFill>
                <a:latin typeface="Constantia"/>
                <a:ea typeface="Constantia"/>
                <a:cs typeface="Constantia"/>
                <a:sym typeface="Constantia"/>
              </a:rPr>
              <a:t>building trust among the stakeholders </a:t>
            </a:r>
            <a:r>
              <a:rPr b="0" i="0" lang="en-US" sz="2000" u="none">
                <a:solidFill>
                  <a:schemeClr val="dk1"/>
                </a:solidFill>
                <a:latin typeface="Constantia"/>
                <a:ea typeface="Constantia"/>
                <a:cs typeface="Constantia"/>
                <a:sym typeface="Constantia"/>
              </a:rPr>
              <a:t>/ players and making cooperative water management solutions possible.</a:t>
            </a:r>
            <a:endParaRPr/>
          </a:p>
          <a:p>
            <a:pPr indent="-153670" lvl="0" marL="274320" marR="0" rtl="0" algn="l">
              <a:spcBef>
                <a:spcPts val="400"/>
              </a:spcBef>
              <a:spcAft>
                <a:spcPts val="0"/>
              </a:spcAft>
              <a:buClr>
                <a:schemeClr val="accent3"/>
              </a:buClr>
              <a:buSzPts val="1900"/>
              <a:buFont typeface="Noto Sans Symbols"/>
              <a:buNone/>
            </a:pPr>
            <a:r>
              <a:t/>
            </a:r>
            <a:endParaRPr b="0" i="0" sz="2000" u="none">
              <a:solidFill>
                <a:schemeClr val="dk1"/>
              </a:solidFill>
              <a:latin typeface="Constantia"/>
              <a:ea typeface="Constantia"/>
              <a:cs typeface="Constantia"/>
              <a:sym typeface="Constantia"/>
            </a:endParaRPr>
          </a:p>
        </p:txBody>
      </p:sp>
      <p:pic>
        <p:nvPicPr>
          <p:cNvPr id="308" name="Google Shape;308;p34"/>
          <p:cNvPicPr preferRelativeResize="0"/>
          <p:nvPr/>
        </p:nvPicPr>
        <p:blipFill rotWithShape="1">
          <a:blip r:embed="rId3">
            <a:alphaModFix/>
          </a:blip>
          <a:srcRect b="0" l="0" r="0" t="0"/>
          <a:stretch/>
        </p:blipFill>
        <p:spPr>
          <a:xfrm>
            <a:off x="1547812" y="4724400"/>
            <a:ext cx="2857500" cy="1857375"/>
          </a:xfrm>
          <a:prstGeom prst="rect">
            <a:avLst/>
          </a:prstGeom>
          <a:noFill/>
          <a:ln>
            <a:noFill/>
          </a:ln>
        </p:spPr>
      </p:pic>
      <p:pic>
        <p:nvPicPr>
          <p:cNvPr id="309" name="Google Shape;309;p34"/>
          <p:cNvPicPr preferRelativeResize="0"/>
          <p:nvPr/>
        </p:nvPicPr>
        <p:blipFill rotWithShape="1">
          <a:blip r:embed="rId4">
            <a:alphaModFix/>
          </a:blip>
          <a:srcRect b="0" l="0" r="0" t="0"/>
          <a:stretch/>
        </p:blipFill>
        <p:spPr>
          <a:xfrm>
            <a:off x="5003800" y="1268412"/>
            <a:ext cx="3794125" cy="4370387"/>
          </a:xfrm>
          <a:prstGeom prst="rect">
            <a:avLst/>
          </a:prstGeom>
          <a:noFill/>
          <a:ln>
            <a:noFill/>
          </a:ln>
        </p:spPr>
      </p:pic>
      <p:sp>
        <p:nvSpPr>
          <p:cNvPr id="310" name="Google Shape;310;p34"/>
          <p:cNvSpPr txBox="1"/>
          <p:nvPr/>
        </p:nvSpPr>
        <p:spPr>
          <a:xfrm>
            <a:off x="3340100" y="6581775"/>
            <a:ext cx="5803900"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nstantia"/>
              <a:buNone/>
            </a:pPr>
            <a:r>
              <a:rPr b="0" i="0" lang="en-US" sz="1200" u="none">
                <a:solidFill>
                  <a:schemeClr val="dk1"/>
                </a:solidFill>
                <a:latin typeface="Constantia"/>
                <a:ea typeface="Constantia"/>
                <a:cs typeface="Constantia"/>
                <a:sym typeface="Constantia"/>
              </a:rPr>
              <a:t>http://maps.grida.no/go/graphic/transboundary-water-governance-averting-conflict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395287" y="404812"/>
            <a:ext cx="8229600" cy="720725"/>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Context: Water Wars?</a:t>
            </a:r>
            <a:endParaRPr/>
          </a:p>
        </p:txBody>
      </p:sp>
      <p:sp>
        <p:nvSpPr>
          <p:cNvPr id="148" name="Google Shape;148;p17"/>
          <p:cNvSpPr/>
          <p:nvPr/>
        </p:nvSpPr>
        <p:spPr>
          <a:xfrm>
            <a:off x="5867400" y="188912"/>
            <a:ext cx="2449512" cy="1295400"/>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Conflicts over water</a:t>
            </a:r>
            <a:endParaRPr/>
          </a:p>
        </p:txBody>
      </p:sp>
      <p:pic>
        <p:nvPicPr>
          <p:cNvPr id="149" name="Google Shape;149;p17"/>
          <p:cNvPicPr preferRelativeResize="0"/>
          <p:nvPr/>
        </p:nvPicPr>
        <p:blipFill rotWithShape="1">
          <a:blip r:embed="rId3">
            <a:alphaModFix/>
          </a:blip>
          <a:srcRect b="0" l="0" r="0" t="0"/>
          <a:stretch/>
        </p:blipFill>
        <p:spPr>
          <a:xfrm>
            <a:off x="4572000" y="1916112"/>
            <a:ext cx="4333875" cy="4324350"/>
          </a:xfrm>
          <a:prstGeom prst="rect">
            <a:avLst/>
          </a:prstGeom>
          <a:noFill/>
          <a:ln>
            <a:noFill/>
          </a:ln>
        </p:spPr>
      </p:pic>
      <p:pic>
        <p:nvPicPr>
          <p:cNvPr id="150" name="Google Shape;150;p17"/>
          <p:cNvPicPr preferRelativeResize="0"/>
          <p:nvPr/>
        </p:nvPicPr>
        <p:blipFill rotWithShape="1">
          <a:blip r:embed="rId4">
            <a:alphaModFix/>
          </a:blip>
          <a:srcRect b="0" l="0" r="0" t="0"/>
          <a:stretch/>
        </p:blipFill>
        <p:spPr>
          <a:xfrm>
            <a:off x="395287" y="1268412"/>
            <a:ext cx="4524375" cy="2228850"/>
          </a:xfrm>
          <a:prstGeom prst="rect">
            <a:avLst/>
          </a:prstGeom>
          <a:noFill/>
          <a:ln>
            <a:noFill/>
          </a:ln>
        </p:spPr>
      </p:pic>
      <p:sp>
        <p:nvSpPr>
          <p:cNvPr id="151" name="Google Shape;151;p17"/>
          <p:cNvSpPr/>
          <p:nvPr/>
        </p:nvSpPr>
        <p:spPr>
          <a:xfrm>
            <a:off x="827087" y="3933825"/>
            <a:ext cx="2881312" cy="1798637"/>
          </a:xfrm>
          <a:prstGeom prst="roundRect">
            <a:avLst>
              <a:gd fmla="val 16667" name="adj"/>
            </a:avLst>
          </a:prstGeom>
          <a:solidFill>
            <a:srgbClr val="7CCA62"/>
          </a:solidFill>
          <a:ln cap="flat" cmpd="sng" w="25400">
            <a:solidFill>
              <a:srgbClr val="5994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Constantia"/>
              <a:buNone/>
            </a:pPr>
            <a:r>
              <a:rPr b="0" i="0" lang="en-US" sz="2400" u="none">
                <a:solidFill>
                  <a:srgbClr val="FFFFFF"/>
                </a:solidFill>
                <a:latin typeface="Constantia"/>
                <a:ea typeface="Constantia"/>
                <a:cs typeface="Constantia"/>
                <a:sym typeface="Constantia"/>
              </a:rPr>
              <a:t>This perhaps is an illustration of the ‘water gap’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468312" y="260350"/>
            <a:ext cx="8229600" cy="99695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Final summary</a:t>
            </a:r>
            <a:endParaRPr/>
          </a:p>
        </p:txBody>
      </p:sp>
      <p:sp>
        <p:nvSpPr>
          <p:cNvPr id="316" name="Google Shape;316;p35"/>
          <p:cNvSpPr txBox="1"/>
          <p:nvPr>
            <p:ph idx="1" type="body"/>
          </p:nvPr>
        </p:nvSpPr>
        <p:spPr>
          <a:xfrm>
            <a:off x="468312" y="1557337"/>
            <a:ext cx="8229600" cy="4535487"/>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The water management challenges are becoming increasingly complex. New and growing demands increasingly strain scarce and unreliable supplies and cross physical, cultural and political boundaries.</a:t>
            </a:r>
            <a:endParaRPr/>
          </a:p>
          <a:p>
            <a:pPr indent="-273050" lvl="0" marL="273050" marR="0" rtl="0" algn="l">
              <a:lnSpc>
                <a:spcPct val="90000"/>
              </a:lnSpc>
              <a:spcBef>
                <a:spcPts val="52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Solutions open up opportunities for capacity development and technical, social, legal and economic cooperation.</a:t>
            </a:r>
            <a:endParaRPr/>
          </a:p>
          <a:p>
            <a:pPr indent="-273050" lvl="0" marL="273050" marR="0" rtl="0" algn="l">
              <a:lnSpc>
                <a:spcPct val="90000"/>
              </a:lnSpc>
              <a:spcBef>
                <a:spcPts val="52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‘Water  wars’ are a risk in terms of food price instability and issues of inequality, but solutions are possible if there is the political incentive to better manage the resource.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468312" y="549275"/>
            <a:ext cx="8229600" cy="652462"/>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Scarcity and Stress </a:t>
            </a:r>
            <a:endParaRPr/>
          </a:p>
        </p:txBody>
      </p:sp>
      <p:sp>
        <p:nvSpPr>
          <p:cNvPr id="158" name="Google Shape;158;p18"/>
          <p:cNvSpPr txBox="1"/>
          <p:nvPr>
            <p:ph idx="1" type="body"/>
          </p:nvPr>
        </p:nvSpPr>
        <p:spPr>
          <a:xfrm>
            <a:off x="539750" y="1412875"/>
            <a:ext cx="4038600" cy="489585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Overall picture is of increasing risk of large numbers of people </a:t>
            </a:r>
            <a:r>
              <a:rPr b="1" i="0" lang="en-US" sz="2600" u="none" cap="none" strike="noStrike">
                <a:solidFill>
                  <a:schemeClr val="dk1"/>
                </a:solidFill>
                <a:latin typeface="Constantia"/>
                <a:ea typeface="Constantia"/>
                <a:cs typeface="Constantia"/>
                <a:sym typeface="Constantia"/>
              </a:rPr>
              <a:t>short of water </a:t>
            </a:r>
            <a:r>
              <a:rPr b="0" i="0" lang="en-US" sz="2600" u="none" cap="none" strike="noStrike">
                <a:solidFill>
                  <a:schemeClr val="dk1"/>
                </a:solidFill>
                <a:latin typeface="Constantia"/>
                <a:ea typeface="Constantia"/>
                <a:cs typeface="Constantia"/>
                <a:sym typeface="Constantia"/>
              </a:rPr>
              <a:t>(stress) or </a:t>
            </a:r>
            <a:r>
              <a:rPr b="1" i="0" lang="en-US" sz="2600" u="none" cap="none" strike="noStrike">
                <a:solidFill>
                  <a:schemeClr val="dk1"/>
                </a:solidFill>
                <a:latin typeface="Constantia"/>
                <a:ea typeface="Constantia"/>
                <a:cs typeface="Constantia"/>
                <a:sym typeface="Constantia"/>
              </a:rPr>
              <a:t>chronically short of water </a:t>
            </a:r>
            <a:r>
              <a:rPr b="0" i="0" lang="en-US" sz="2600" u="none" cap="none" strike="noStrike">
                <a:solidFill>
                  <a:schemeClr val="dk1"/>
                </a:solidFill>
                <a:latin typeface="Constantia"/>
                <a:ea typeface="Constantia"/>
                <a:cs typeface="Constantia"/>
                <a:sym typeface="Constantia"/>
              </a:rPr>
              <a:t>(scarcity).</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Reasons are physical and economic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Climate change likely to make matters worse.</a:t>
            </a:r>
            <a:endParaRPr/>
          </a:p>
        </p:txBody>
      </p:sp>
      <p:pic>
        <p:nvPicPr>
          <p:cNvPr descr="4" id="159" name="Google Shape;159;p18"/>
          <p:cNvPicPr preferRelativeResize="0"/>
          <p:nvPr>
            <p:ph idx="1" type="body"/>
          </p:nvPr>
        </p:nvPicPr>
        <p:blipFill rotWithShape="1">
          <a:blip r:embed="rId3">
            <a:alphaModFix/>
          </a:blip>
          <a:srcRect b="0" l="0" r="0" t="0"/>
          <a:stretch/>
        </p:blipFill>
        <p:spPr>
          <a:xfrm>
            <a:off x="4716462" y="1341437"/>
            <a:ext cx="4033837" cy="4033837"/>
          </a:xfrm>
          <a:prstGeom prst="rect">
            <a:avLst/>
          </a:prstGeom>
          <a:noFill/>
          <a:ln>
            <a:noFill/>
          </a:ln>
        </p:spPr>
      </p:pic>
      <p:sp>
        <p:nvSpPr>
          <p:cNvPr id="160" name="Google Shape;160;p18"/>
          <p:cNvSpPr/>
          <p:nvPr/>
        </p:nvSpPr>
        <p:spPr>
          <a:xfrm>
            <a:off x="5148262" y="5516562"/>
            <a:ext cx="3527425" cy="936625"/>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onstantia"/>
              <a:buNone/>
            </a:pPr>
            <a:r>
              <a:rPr b="0" i="0" lang="en-US" sz="2800" u="none">
                <a:solidFill>
                  <a:srgbClr val="FFFFFF"/>
                </a:solidFill>
                <a:latin typeface="Constantia"/>
                <a:ea typeface="Constantia"/>
                <a:cs typeface="Constantia"/>
                <a:sym typeface="Constantia"/>
              </a:rPr>
              <a:t>A rising trend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5003800" y="188912"/>
            <a:ext cx="2736850"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Clear evidence?</a:t>
            </a:r>
            <a:endParaRPr/>
          </a:p>
        </p:txBody>
      </p:sp>
      <p:sp>
        <p:nvSpPr>
          <p:cNvPr id="167" name="Google Shape;167;p19"/>
          <p:cNvSpPr txBox="1"/>
          <p:nvPr>
            <p:ph idx="1" type="body"/>
          </p:nvPr>
        </p:nvSpPr>
        <p:spPr>
          <a:xfrm>
            <a:off x="4648200" y="1920875"/>
            <a:ext cx="4038600" cy="4433887"/>
          </a:xfrm>
          <a:prstGeom prst="rect">
            <a:avLst/>
          </a:prstGeom>
          <a:noFill/>
          <a:ln>
            <a:noFill/>
          </a:ln>
        </p:spPr>
        <p:txBody>
          <a:bodyPr anchorCtr="0" anchor="t" bIns="45700" lIns="91425" spcFirstLastPara="1" rIns="91425" wrap="square" tIns="45700">
            <a:noAutofit/>
          </a:bodyPr>
          <a:lstStyle/>
          <a:p>
            <a:pPr indent="-117475" lvl="0" marL="274320" marR="0" rtl="0" algn="l">
              <a:spcBef>
                <a:spcPts val="0"/>
              </a:spcBef>
              <a:spcAft>
                <a:spcPts val="0"/>
              </a:spcAft>
              <a:buClr>
                <a:schemeClr val="accent3"/>
              </a:buClr>
              <a:buSzPts val="2470"/>
              <a:buFont typeface="Noto Sans Symbols"/>
              <a:buNone/>
            </a:pPr>
            <a:r>
              <a:t/>
            </a:r>
            <a:endParaRPr sz="2600">
              <a:solidFill>
                <a:schemeClr val="dk1"/>
              </a:solidFill>
              <a:latin typeface="Constantia"/>
              <a:ea typeface="Constantia"/>
              <a:cs typeface="Constantia"/>
              <a:sym typeface="Constantia"/>
            </a:endParaRPr>
          </a:p>
        </p:txBody>
      </p:sp>
      <p:pic>
        <p:nvPicPr>
          <p:cNvPr id="168" name="Google Shape;168;p19"/>
          <p:cNvPicPr preferRelativeResize="0"/>
          <p:nvPr/>
        </p:nvPicPr>
        <p:blipFill rotWithShape="1">
          <a:blip r:embed="rId3">
            <a:alphaModFix/>
          </a:blip>
          <a:srcRect b="0" l="0" r="0" t="0"/>
          <a:stretch/>
        </p:blipFill>
        <p:spPr>
          <a:xfrm>
            <a:off x="0" y="0"/>
            <a:ext cx="3970337" cy="2565400"/>
          </a:xfrm>
          <a:prstGeom prst="rect">
            <a:avLst/>
          </a:prstGeom>
          <a:noFill/>
          <a:ln>
            <a:noFill/>
          </a:ln>
        </p:spPr>
      </p:pic>
      <p:pic>
        <p:nvPicPr>
          <p:cNvPr id="169" name="Google Shape;169;p19"/>
          <p:cNvPicPr preferRelativeResize="0"/>
          <p:nvPr/>
        </p:nvPicPr>
        <p:blipFill rotWithShape="1">
          <a:blip r:embed="rId4">
            <a:alphaModFix/>
          </a:blip>
          <a:srcRect b="0" l="0" r="0" t="0"/>
          <a:stretch/>
        </p:blipFill>
        <p:spPr>
          <a:xfrm>
            <a:off x="4932362" y="1484312"/>
            <a:ext cx="3952875" cy="5067300"/>
          </a:xfrm>
          <a:prstGeom prst="rect">
            <a:avLst/>
          </a:prstGeom>
          <a:noFill/>
          <a:ln>
            <a:noFill/>
          </a:ln>
        </p:spPr>
      </p:pic>
      <p:pic>
        <p:nvPicPr>
          <p:cNvPr id="170" name="Google Shape;170;p19"/>
          <p:cNvPicPr preferRelativeResize="0"/>
          <p:nvPr/>
        </p:nvPicPr>
        <p:blipFill rotWithShape="1">
          <a:blip r:embed="rId5">
            <a:alphaModFix/>
          </a:blip>
          <a:srcRect b="0" l="0" r="0" t="0"/>
          <a:stretch/>
        </p:blipFill>
        <p:spPr>
          <a:xfrm>
            <a:off x="179387" y="2708275"/>
            <a:ext cx="4608512" cy="2600325"/>
          </a:xfrm>
          <a:prstGeom prst="rect">
            <a:avLst/>
          </a:prstGeom>
          <a:noFill/>
          <a:ln>
            <a:noFill/>
          </a:ln>
        </p:spPr>
      </p:pic>
      <p:cxnSp>
        <p:nvCxnSpPr>
          <p:cNvPr id="171" name="Google Shape;171;p19"/>
          <p:cNvCxnSpPr/>
          <p:nvPr/>
        </p:nvCxnSpPr>
        <p:spPr>
          <a:xfrm>
            <a:off x="3708400" y="1125537"/>
            <a:ext cx="1295400" cy="1150937"/>
          </a:xfrm>
          <a:prstGeom prst="straightConnector1">
            <a:avLst/>
          </a:prstGeom>
          <a:noFill/>
          <a:ln cap="flat" cmpd="sng" w="76200">
            <a:solidFill>
              <a:srgbClr val="065093"/>
            </a:solidFill>
            <a:prstDash val="solid"/>
            <a:miter lim="800000"/>
            <a:headEnd len="med" w="med" type="none"/>
            <a:tailEnd len="med" w="med" type="stealth"/>
          </a:ln>
        </p:spPr>
      </p:cxnSp>
      <p:sp>
        <p:nvSpPr>
          <p:cNvPr id="172" name="Google Shape;172;p19"/>
          <p:cNvSpPr/>
          <p:nvPr/>
        </p:nvSpPr>
        <p:spPr>
          <a:xfrm>
            <a:off x="755650" y="5589587"/>
            <a:ext cx="3600450" cy="935037"/>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The is a correlation between ‘fragility’ and water scarcity and shortage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468312" y="333375"/>
            <a:ext cx="8229600" cy="93503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The water gap:</a:t>
            </a:r>
            <a:endParaRPr/>
          </a:p>
        </p:txBody>
      </p:sp>
      <p:sp>
        <p:nvSpPr>
          <p:cNvPr id="179" name="Google Shape;179;p20"/>
          <p:cNvSpPr txBox="1"/>
          <p:nvPr>
            <p:ph idx="1" type="body"/>
          </p:nvPr>
        </p:nvSpPr>
        <p:spPr>
          <a:xfrm>
            <a:off x="4787900" y="1484312"/>
            <a:ext cx="3995737" cy="3916362"/>
          </a:xfrm>
          <a:prstGeom prst="rect">
            <a:avLst/>
          </a:prstGeom>
          <a:solidFill>
            <a:schemeClr val="accent2"/>
          </a:solidFill>
          <a:ln cap="flat" cmpd="sng" w="25400">
            <a:solidFill>
              <a:srgbClr val="00729F"/>
            </a:solidFill>
            <a:prstDash val="solid"/>
            <a:miter lim="800000"/>
            <a:headEnd len="sm" w="sm" type="none"/>
            <a:tailEnd len="sm" w="sm" type="none"/>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rgbClr val="0BD0D9"/>
              </a:buClr>
              <a:buSzPts val="1900"/>
              <a:buFont typeface="Noto Sans Symbols"/>
              <a:buChar char="●"/>
            </a:pPr>
            <a:r>
              <a:rPr b="0" i="0" lang="en-US" sz="2000" u="none">
                <a:solidFill>
                  <a:schemeClr val="lt1"/>
                </a:solidFill>
                <a:latin typeface="Calibri"/>
                <a:ea typeface="Calibri"/>
                <a:cs typeface="Calibri"/>
                <a:sym typeface="Calibri"/>
              </a:rPr>
              <a:t>Huge differences in water use across the development divide</a:t>
            </a:r>
            <a:endParaRPr/>
          </a:p>
          <a:p>
            <a:pPr indent="-273050" lvl="0" marL="273050" marR="0" rtl="0" algn="l">
              <a:lnSpc>
                <a:spcPct val="90000"/>
              </a:lnSpc>
              <a:spcBef>
                <a:spcPts val="400"/>
              </a:spcBef>
              <a:spcAft>
                <a:spcPts val="0"/>
              </a:spcAft>
              <a:buClr>
                <a:srgbClr val="0BD0D9"/>
              </a:buClr>
              <a:buSzPts val="1900"/>
              <a:buFont typeface="Noto Sans Symbols"/>
              <a:buChar char="●"/>
            </a:pPr>
            <a:r>
              <a:rPr b="0" i="0" lang="en-US" sz="2000" u="none">
                <a:solidFill>
                  <a:schemeClr val="lt1"/>
                </a:solidFill>
                <a:latin typeface="Calibri"/>
                <a:ea typeface="Calibri"/>
                <a:cs typeface="Calibri"/>
                <a:sym typeface="Calibri"/>
              </a:rPr>
              <a:t>Ironically water is usually more expensive (in absolute and relative terms in the developing world -</a:t>
            </a:r>
            <a:endParaRPr b="0" i="0" sz="2000" u="none">
              <a:solidFill>
                <a:schemeClr val="lt1"/>
              </a:solidFill>
              <a:latin typeface="Calibri"/>
              <a:ea typeface="Calibri"/>
              <a:cs typeface="Calibri"/>
              <a:sym typeface="Calibri"/>
            </a:endParaRPr>
          </a:p>
          <a:p>
            <a:pPr indent="-246061" lvl="1" marL="639762" marR="0" rtl="0" algn="l">
              <a:lnSpc>
                <a:spcPct val="90000"/>
              </a:lnSpc>
              <a:spcBef>
                <a:spcPts val="360"/>
              </a:spcBef>
              <a:spcAft>
                <a:spcPts val="0"/>
              </a:spcAft>
              <a:buClr>
                <a:schemeClr val="accent1"/>
              </a:buClr>
              <a:buSzPts val="1530"/>
              <a:buFont typeface="Noto Sans Symbols"/>
              <a:buChar char="●"/>
            </a:pPr>
            <a:r>
              <a:rPr b="0" i="0" lang="en-US" sz="1800" u="none" cap="none" strike="noStrike">
                <a:solidFill>
                  <a:schemeClr val="lt1"/>
                </a:solidFill>
                <a:latin typeface="Calibri"/>
                <a:ea typeface="Calibri"/>
                <a:cs typeface="Calibri"/>
                <a:sym typeface="Calibri"/>
              </a:rPr>
              <a:t>For 1000 litres of water:</a:t>
            </a:r>
            <a:endParaRPr/>
          </a:p>
          <a:p>
            <a:pPr indent="-273050" lvl="0" marL="273050" marR="0" rtl="0" algn="l">
              <a:lnSpc>
                <a:spcPct val="90000"/>
              </a:lnSpc>
              <a:spcBef>
                <a:spcPts val="400"/>
              </a:spcBef>
              <a:spcAft>
                <a:spcPts val="0"/>
              </a:spcAft>
              <a:buClr>
                <a:schemeClr val="accent3"/>
              </a:buClr>
              <a:buSzPts val="1900"/>
              <a:buFont typeface="Noto Sans Symbols"/>
              <a:buNone/>
            </a:pPr>
            <a:r>
              <a:rPr b="0" i="0" lang="en-US" sz="2000" u="none">
                <a:solidFill>
                  <a:schemeClr val="lt1"/>
                </a:solidFill>
                <a:latin typeface="Calibri"/>
                <a:ea typeface="Calibri"/>
                <a:cs typeface="Calibri"/>
                <a:sym typeface="Calibri"/>
              </a:rPr>
              <a:t>Slums of Dar es Salaam $8</a:t>
            </a:r>
            <a:endParaRPr/>
          </a:p>
          <a:p>
            <a:pPr indent="-273050" lvl="0" marL="273050" marR="0" rtl="0" algn="l">
              <a:lnSpc>
                <a:spcPct val="90000"/>
              </a:lnSpc>
              <a:spcBef>
                <a:spcPts val="400"/>
              </a:spcBef>
              <a:spcAft>
                <a:spcPts val="0"/>
              </a:spcAft>
              <a:buClr>
                <a:schemeClr val="accent3"/>
              </a:buClr>
              <a:buSzPts val="1900"/>
              <a:buFont typeface="Noto Sans Symbols"/>
              <a:buNone/>
            </a:pPr>
            <a:r>
              <a:rPr b="0" i="0" lang="en-US" sz="2000" u="none">
                <a:solidFill>
                  <a:schemeClr val="lt1"/>
                </a:solidFill>
                <a:latin typeface="Calibri"/>
                <a:ea typeface="Calibri"/>
                <a:cs typeface="Calibri"/>
                <a:sym typeface="Calibri"/>
              </a:rPr>
              <a:t>Municipal supply Dar es Salaam $0.34 </a:t>
            </a:r>
            <a:endParaRPr/>
          </a:p>
          <a:p>
            <a:pPr indent="-273050" lvl="0" marL="273050" marR="0" rtl="0" algn="l">
              <a:lnSpc>
                <a:spcPct val="90000"/>
              </a:lnSpc>
              <a:spcBef>
                <a:spcPts val="400"/>
              </a:spcBef>
              <a:spcAft>
                <a:spcPts val="0"/>
              </a:spcAft>
              <a:buClr>
                <a:schemeClr val="accent3"/>
              </a:buClr>
              <a:buSzPts val="1900"/>
              <a:buFont typeface="Noto Sans Symbols"/>
              <a:buNone/>
            </a:pPr>
            <a:r>
              <a:rPr b="0" i="0" lang="en-US" sz="2000" u="none">
                <a:solidFill>
                  <a:schemeClr val="lt1"/>
                </a:solidFill>
                <a:latin typeface="Calibri"/>
                <a:ea typeface="Calibri"/>
                <a:cs typeface="Calibri"/>
                <a:sym typeface="Calibri"/>
              </a:rPr>
              <a:t>UK tap water $1.62 </a:t>
            </a:r>
            <a:endParaRPr/>
          </a:p>
          <a:p>
            <a:pPr indent="-273050" lvl="0" marL="273050" marR="0" rtl="0" algn="l">
              <a:lnSpc>
                <a:spcPct val="90000"/>
              </a:lnSpc>
              <a:spcBef>
                <a:spcPts val="400"/>
              </a:spcBef>
              <a:spcAft>
                <a:spcPts val="0"/>
              </a:spcAft>
              <a:buClr>
                <a:schemeClr val="accent3"/>
              </a:buClr>
              <a:buSzPts val="1900"/>
              <a:buFont typeface="Noto Sans Symbols"/>
              <a:buNone/>
            </a:pPr>
            <a:r>
              <a:rPr b="0" i="0" lang="en-US" sz="2000" u="none">
                <a:solidFill>
                  <a:schemeClr val="lt1"/>
                </a:solidFill>
                <a:latin typeface="Calibri"/>
                <a:ea typeface="Calibri"/>
                <a:cs typeface="Calibri"/>
                <a:sym typeface="Calibri"/>
              </a:rPr>
              <a:t>USA $0.68 </a:t>
            </a:r>
            <a:endParaRPr/>
          </a:p>
        </p:txBody>
      </p:sp>
      <p:pic>
        <p:nvPicPr>
          <p:cNvPr descr="2" id="180" name="Google Shape;180;p20"/>
          <p:cNvPicPr preferRelativeResize="0"/>
          <p:nvPr>
            <p:ph idx="1" type="body"/>
          </p:nvPr>
        </p:nvPicPr>
        <p:blipFill rotWithShape="1">
          <a:blip r:embed="rId3">
            <a:alphaModFix/>
          </a:blip>
          <a:srcRect b="0" l="0" r="0" t="0"/>
          <a:stretch/>
        </p:blipFill>
        <p:spPr>
          <a:xfrm>
            <a:off x="179387" y="1628775"/>
            <a:ext cx="4176712" cy="41767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250825" y="115887"/>
            <a:ext cx="6013450" cy="865187"/>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5000"/>
              <a:buFont typeface="Calibri"/>
              <a:buNone/>
            </a:pPr>
            <a:r>
              <a:rPr b="0" i="0" lang="en-US" sz="5000" u="none" cap="none" strike="noStrike">
                <a:solidFill>
                  <a:schemeClr val="dk2"/>
                </a:solidFill>
                <a:latin typeface="Calibri"/>
                <a:ea typeface="Calibri"/>
                <a:cs typeface="Calibri"/>
                <a:sym typeface="Calibri"/>
              </a:rPr>
              <a:t>Widening gap?</a:t>
            </a:r>
            <a:endParaRPr/>
          </a:p>
        </p:txBody>
      </p:sp>
      <p:pic>
        <p:nvPicPr>
          <p:cNvPr id="187" name="Google Shape;187;p21"/>
          <p:cNvPicPr preferRelativeResize="0"/>
          <p:nvPr/>
        </p:nvPicPr>
        <p:blipFill rotWithShape="1">
          <a:blip r:embed="rId3">
            <a:alphaModFix/>
          </a:blip>
          <a:srcRect b="0" l="0" r="0" t="0"/>
          <a:stretch/>
        </p:blipFill>
        <p:spPr>
          <a:xfrm>
            <a:off x="-688975" y="1328737"/>
            <a:ext cx="6565900" cy="4926012"/>
          </a:xfrm>
          <a:prstGeom prst="rect">
            <a:avLst/>
          </a:prstGeom>
          <a:noFill/>
          <a:ln>
            <a:noFill/>
          </a:ln>
        </p:spPr>
      </p:pic>
      <p:sp>
        <p:nvSpPr>
          <p:cNvPr id="188" name="Google Shape;188;p21"/>
          <p:cNvSpPr txBox="1"/>
          <p:nvPr/>
        </p:nvSpPr>
        <p:spPr>
          <a:xfrm>
            <a:off x="5292725" y="163512"/>
            <a:ext cx="3851275" cy="6462712"/>
          </a:xfrm>
          <a:prstGeom prst="rect">
            <a:avLst/>
          </a:prstGeom>
          <a:solidFill>
            <a:srgbClr val="7CCA62"/>
          </a:solidFill>
          <a:ln cap="flat" cmpd="sng" w="25400">
            <a:solidFill>
              <a:srgbClr val="599446"/>
            </a:solidFill>
            <a:prstDash val="solid"/>
            <a:miter lim="800000"/>
            <a:headEnd len="sm" w="sm" type="none"/>
            <a:tailEnd len="sm" w="sm" type="none"/>
          </a:ln>
        </p:spPr>
        <p:txBody>
          <a:bodyPr anchorCtr="0" anchor="ctr" bIns="45700" lIns="91425" spcFirstLastPara="1" rIns="91425" wrap="square" tIns="45700">
            <a:noAutofit/>
          </a:bodyPr>
          <a:lstStyle/>
          <a:p>
            <a:pPr indent="-114300" lvl="0" marL="0" marR="0" rtl="0" algn="l">
              <a:lnSpc>
                <a:spcPct val="100000"/>
              </a:lnSpc>
              <a:spcBef>
                <a:spcPts val="0"/>
              </a:spcBef>
              <a:spcAft>
                <a:spcPts val="0"/>
              </a:spcAft>
              <a:buClr>
                <a:schemeClr val="dk1"/>
              </a:buClr>
              <a:buSzPts val="1800"/>
              <a:buFont typeface="Calibri"/>
              <a:buChar char="•"/>
            </a:pPr>
            <a:r>
              <a:rPr b="1" i="0" lang="en-US" sz="1800" u="none">
                <a:solidFill>
                  <a:schemeClr val="dk1"/>
                </a:solidFill>
                <a:latin typeface="Calibri"/>
                <a:ea typeface="Calibri"/>
                <a:cs typeface="Calibri"/>
                <a:sym typeface="Calibri"/>
              </a:rPr>
              <a:t>Climate change </a:t>
            </a:r>
            <a:r>
              <a:rPr b="0" i="0" lang="en-US" sz="1800" u="none">
                <a:solidFill>
                  <a:schemeClr val="dk1"/>
                </a:solidFill>
                <a:latin typeface="Calibri"/>
                <a:ea typeface="Calibri"/>
                <a:cs typeface="Calibri"/>
                <a:sym typeface="Calibri"/>
              </a:rPr>
              <a:t>will affect many developing regions, which cannot afford to adapt. Those who rely on glacier melt in the Andes and Himalaya are especially at risk. </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1" i="0" lang="en-US" sz="1800" u="none">
                <a:solidFill>
                  <a:schemeClr val="dk1"/>
                </a:solidFill>
                <a:latin typeface="Calibri"/>
                <a:ea typeface="Calibri"/>
                <a:cs typeface="Calibri"/>
                <a:sym typeface="Calibri"/>
              </a:rPr>
              <a:t>Transboundary conflicts</a:t>
            </a:r>
            <a:r>
              <a:rPr b="0" i="0" lang="en-US" sz="1800" u="none">
                <a:solidFill>
                  <a:schemeClr val="dk1"/>
                </a:solidFill>
                <a:latin typeface="Calibri"/>
                <a:ea typeface="Calibri"/>
                <a:cs typeface="Calibri"/>
                <a:sym typeface="Calibri"/>
              </a:rPr>
              <a:t>, unless resolved carefully and peacefully, will lead to winners and losers</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In some locations </a:t>
            </a:r>
            <a:r>
              <a:rPr b="1" i="0" lang="en-US" sz="1800" u="none">
                <a:solidFill>
                  <a:schemeClr val="dk1"/>
                </a:solidFill>
                <a:latin typeface="Calibri"/>
                <a:ea typeface="Calibri"/>
                <a:cs typeface="Calibri"/>
                <a:sym typeface="Calibri"/>
              </a:rPr>
              <a:t>groundwater mining </a:t>
            </a:r>
            <a:r>
              <a:rPr b="0" i="0" lang="en-US" sz="1800" u="none">
                <a:solidFill>
                  <a:schemeClr val="dk1"/>
                </a:solidFill>
                <a:latin typeface="Calibri"/>
                <a:ea typeface="Calibri"/>
                <a:cs typeface="Calibri"/>
                <a:sym typeface="Calibri"/>
              </a:rPr>
              <a:t>of ancient water will not be replenished by recharge.</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In coastal areas over-abstraction is leading to </a:t>
            </a:r>
            <a:r>
              <a:rPr b="1" i="0" lang="en-US" sz="1800" u="none">
                <a:solidFill>
                  <a:schemeClr val="dk1"/>
                </a:solidFill>
                <a:latin typeface="Calibri"/>
                <a:ea typeface="Calibri"/>
                <a:cs typeface="Calibri"/>
                <a:sym typeface="Calibri"/>
              </a:rPr>
              <a:t>pollution by saltwater</a:t>
            </a:r>
            <a:r>
              <a:rPr b="0" i="0" lang="en-US" sz="1800" u="none">
                <a:solidFill>
                  <a:schemeClr val="dk1"/>
                </a:solidFill>
                <a:latin typeface="Calibri"/>
                <a:ea typeface="Calibri"/>
                <a:cs typeface="Calibri"/>
                <a:sym typeface="Calibri"/>
              </a:rPr>
              <a:t>. </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1" i="0" lang="en-US" sz="1800" u="none">
                <a:solidFill>
                  <a:schemeClr val="dk1"/>
                </a:solidFill>
                <a:latin typeface="Calibri"/>
                <a:ea typeface="Calibri"/>
                <a:cs typeface="Calibri"/>
                <a:sym typeface="Calibri"/>
              </a:rPr>
              <a:t>Large scale diversion </a:t>
            </a:r>
            <a:r>
              <a:rPr b="0" i="0" lang="en-US" sz="1800" u="none">
                <a:solidFill>
                  <a:schemeClr val="dk1"/>
                </a:solidFill>
                <a:latin typeface="Calibri"/>
                <a:ea typeface="Calibri"/>
                <a:cs typeface="Calibri"/>
                <a:sym typeface="Calibri"/>
              </a:rPr>
              <a:t>projects such as China’s South-North Water Transfer will also lead to winners and losers.</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1" i="0" lang="en-US" sz="1800" u="none">
                <a:solidFill>
                  <a:schemeClr val="dk1"/>
                </a:solidFill>
                <a:latin typeface="Calibri"/>
                <a:ea typeface="Calibri"/>
                <a:cs typeface="Calibri"/>
                <a:sym typeface="Calibri"/>
              </a:rPr>
              <a:t>Pollution</a:t>
            </a:r>
            <a:r>
              <a:rPr b="0" i="0" lang="en-US" sz="1800" u="none">
                <a:solidFill>
                  <a:schemeClr val="dk1"/>
                </a:solidFill>
                <a:latin typeface="Calibri"/>
                <a:ea typeface="Calibri"/>
                <a:cs typeface="Calibri"/>
                <a:sym typeface="Calibri"/>
              </a:rPr>
              <a:t> is depleting useable supplies in many locations </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The </a:t>
            </a:r>
            <a:r>
              <a:rPr b="1" i="0" lang="en-US" sz="1800" u="none">
                <a:solidFill>
                  <a:schemeClr val="dk1"/>
                </a:solidFill>
                <a:latin typeface="Calibri"/>
                <a:ea typeface="Calibri"/>
                <a:cs typeface="Calibri"/>
                <a:sym typeface="Calibri"/>
              </a:rPr>
              <a:t>costs of water supply</a:t>
            </a:r>
            <a:r>
              <a:rPr b="0" i="0" lang="en-US" sz="1800" u="none">
                <a:solidFill>
                  <a:schemeClr val="dk1"/>
                </a:solidFill>
                <a:latin typeface="Calibri"/>
                <a:ea typeface="Calibri"/>
                <a:cs typeface="Calibri"/>
                <a:sym typeface="Calibri"/>
              </a:rPr>
              <a:t>, especially in growing developing megacities, are rising.</a:t>
            </a:r>
            <a:endParaRPr b="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Calibri"/>
              <a:buChar char="•"/>
            </a:pPr>
            <a:r>
              <a:rPr b="1" i="0" lang="en-US" sz="1800" u="none">
                <a:solidFill>
                  <a:schemeClr val="dk1"/>
                </a:solidFill>
                <a:latin typeface="Calibri"/>
                <a:ea typeface="Calibri"/>
                <a:cs typeface="Calibri"/>
                <a:sym typeface="Calibri"/>
              </a:rPr>
              <a:t>Population growth </a:t>
            </a:r>
            <a:r>
              <a:rPr b="0" i="0" lang="en-US" sz="1800" u="none">
                <a:solidFill>
                  <a:schemeClr val="dk1"/>
                </a:solidFill>
                <a:latin typeface="Calibri"/>
                <a:ea typeface="Calibri"/>
                <a:cs typeface="Calibri"/>
                <a:sym typeface="Calibri"/>
              </a:rPr>
              <a:t>will tip some areas of surplus or balance, into deficit.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95287" y="188912"/>
            <a:ext cx="4762500" cy="1012825"/>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2900"/>
              <a:buFont typeface="Calibri"/>
              <a:buNone/>
            </a:pPr>
            <a:r>
              <a:rPr b="1" i="0" lang="en-US" sz="2900" u="none" cap="none" strike="noStrike">
                <a:solidFill>
                  <a:schemeClr val="dk2"/>
                </a:solidFill>
                <a:latin typeface="Calibri"/>
                <a:ea typeface="Calibri"/>
                <a:cs typeface="Calibri"/>
                <a:sym typeface="Calibri"/>
              </a:rPr>
              <a:t>Water Conflicts: </a:t>
            </a:r>
            <a:br>
              <a:rPr b="1" i="0" lang="en-US" sz="2900" u="none" cap="none" strike="noStrike">
                <a:solidFill>
                  <a:schemeClr val="dk2"/>
                </a:solidFill>
                <a:latin typeface="Calibri"/>
                <a:ea typeface="Calibri"/>
                <a:cs typeface="Calibri"/>
                <a:sym typeface="Calibri"/>
              </a:rPr>
            </a:br>
            <a:r>
              <a:rPr b="1" i="0" lang="en-US" sz="2900" u="none" cap="none" strike="noStrike">
                <a:solidFill>
                  <a:schemeClr val="dk2"/>
                </a:solidFill>
                <a:latin typeface="Calibri"/>
                <a:ea typeface="Calibri"/>
                <a:cs typeface="Calibri"/>
                <a:sym typeface="Calibri"/>
              </a:rPr>
              <a:t>the water crisis</a:t>
            </a:r>
            <a:r>
              <a:rPr b="0" i="0" lang="en-US" sz="2900" u="none" cap="none" strike="noStrike">
                <a:solidFill>
                  <a:schemeClr val="dk2"/>
                </a:solidFill>
                <a:latin typeface="Calibri"/>
                <a:ea typeface="Calibri"/>
                <a:cs typeface="Calibri"/>
                <a:sym typeface="Calibri"/>
              </a:rPr>
              <a:t> </a:t>
            </a:r>
            <a:endParaRPr/>
          </a:p>
        </p:txBody>
      </p:sp>
      <p:sp>
        <p:nvSpPr>
          <p:cNvPr id="195" name="Google Shape;195;p22"/>
          <p:cNvSpPr txBox="1"/>
          <p:nvPr>
            <p:ph idx="1" type="body"/>
          </p:nvPr>
        </p:nvSpPr>
        <p:spPr>
          <a:xfrm>
            <a:off x="250825" y="1773237"/>
            <a:ext cx="4038600" cy="4464050"/>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Significant areas under increasing water stress and rising water scarcity</a:t>
            </a:r>
            <a:endParaRPr/>
          </a:p>
          <a:p>
            <a:pPr indent="-273050" lvl="0" marL="273050" marR="0" rtl="0" algn="l">
              <a:lnSpc>
                <a:spcPct val="90000"/>
              </a:lnSpc>
              <a:spcBef>
                <a:spcPts val="52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Water availability falling – long term trends</a:t>
            </a:r>
            <a:endParaRPr/>
          </a:p>
          <a:p>
            <a:pPr indent="-273050" lvl="0" marL="273050" marR="0" rtl="0" algn="l">
              <a:lnSpc>
                <a:spcPct val="90000"/>
              </a:lnSpc>
              <a:spcBef>
                <a:spcPts val="520"/>
              </a:spcBef>
              <a:spcAft>
                <a:spcPts val="0"/>
              </a:spcAft>
              <a:buClr>
                <a:srgbClr val="0BD0D9"/>
              </a:buClr>
              <a:buSzPts val="2470"/>
              <a:buFont typeface="Noto Sans Symbols"/>
              <a:buChar char="●"/>
            </a:pPr>
            <a:r>
              <a:rPr b="0" i="0" lang="en-US" sz="2600" u="none">
                <a:solidFill>
                  <a:schemeClr val="dk1"/>
                </a:solidFill>
                <a:latin typeface="Constantia"/>
                <a:ea typeface="Constantia"/>
                <a:cs typeface="Constantia"/>
                <a:sym typeface="Constantia"/>
              </a:rPr>
              <a:t>Huge increases in use, especially for farming. </a:t>
            </a:r>
            <a:endParaRPr b="0" i="0" sz="2600" u="none">
              <a:solidFill>
                <a:schemeClr val="dk1"/>
              </a:solidFill>
              <a:latin typeface="Constantia"/>
              <a:ea typeface="Constantia"/>
              <a:cs typeface="Constantia"/>
              <a:sym typeface="Constantia"/>
            </a:endParaRPr>
          </a:p>
          <a:p>
            <a:pPr indent="-117475" lvl="0" marL="274320" marR="0" rtl="0" algn="l">
              <a:spcBef>
                <a:spcPts val="520"/>
              </a:spcBef>
              <a:spcAft>
                <a:spcPts val="0"/>
              </a:spcAft>
              <a:buClr>
                <a:schemeClr val="accent3"/>
              </a:buClr>
              <a:buSzPts val="2470"/>
              <a:buFont typeface="Noto Sans Symbols"/>
              <a:buNone/>
            </a:pPr>
            <a:r>
              <a:t/>
            </a:r>
            <a:endParaRPr b="0" i="0" sz="2600" u="none">
              <a:solidFill>
                <a:schemeClr val="dk1"/>
              </a:solidFill>
              <a:latin typeface="Constantia"/>
              <a:ea typeface="Constantia"/>
              <a:cs typeface="Constantia"/>
              <a:sym typeface="Constantia"/>
            </a:endParaRPr>
          </a:p>
        </p:txBody>
      </p:sp>
      <p:pic>
        <p:nvPicPr>
          <p:cNvPr descr="1" id="196" name="Google Shape;196;p22"/>
          <p:cNvPicPr preferRelativeResize="0"/>
          <p:nvPr>
            <p:ph idx="1" type="body"/>
          </p:nvPr>
        </p:nvPicPr>
        <p:blipFill rotWithShape="1">
          <a:blip r:embed="rId3">
            <a:alphaModFix/>
          </a:blip>
          <a:srcRect b="0" l="0" r="0" t="0"/>
          <a:stretch/>
        </p:blipFill>
        <p:spPr>
          <a:xfrm>
            <a:off x="5781675" y="0"/>
            <a:ext cx="3362325" cy="3362325"/>
          </a:xfrm>
          <a:prstGeom prst="rect">
            <a:avLst/>
          </a:prstGeom>
          <a:noFill/>
          <a:ln>
            <a:noFill/>
          </a:ln>
        </p:spPr>
      </p:pic>
      <p:pic>
        <p:nvPicPr>
          <p:cNvPr descr="3" id="197" name="Google Shape;197;p22"/>
          <p:cNvPicPr preferRelativeResize="0"/>
          <p:nvPr/>
        </p:nvPicPr>
        <p:blipFill rotWithShape="1">
          <a:blip r:embed="rId4">
            <a:alphaModFix/>
          </a:blip>
          <a:srcRect b="0" l="0" r="0" t="0"/>
          <a:stretch/>
        </p:blipFill>
        <p:spPr>
          <a:xfrm>
            <a:off x="4211637" y="3429000"/>
            <a:ext cx="3240087" cy="32400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395287" y="260350"/>
            <a:ext cx="8229600" cy="576262"/>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Fears for the future - 2070 </a:t>
            </a:r>
            <a:endParaRPr/>
          </a:p>
        </p:txBody>
      </p:sp>
      <p:pic>
        <p:nvPicPr>
          <p:cNvPr descr="Water avaiability, 2070s" id="204" name="Google Shape;204;p23"/>
          <p:cNvPicPr preferRelativeResize="0"/>
          <p:nvPr/>
        </p:nvPicPr>
        <p:blipFill rotWithShape="1">
          <a:blip r:embed="rId3">
            <a:alphaModFix/>
          </a:blip>
          <a:srcRect b="0" l="0" r="0" t="0"/>
          <a:stretch/>
        </p:blipFill>
        <p:spPr>
          <a:xfrm>
            <a:off x="0" y="765175"/>
            <a:ext cx="9144000" cy="4071937"/>
          </a:xfrm>
          <a:prstGeom prst="rect">
            <a:avLst/>
          </a:prstGeom>
          <a:noFill/>
          <a:ln>
            <a:noFill/>
          </a:ln>
        </p:spPr>
      </p:pic>
      <p:pic>
        <p:nvPicPr>
          <p:cNvPr descr="4" id="205" name="Google Shape;205;p23"/>
          <p:cNvPicPr preferRelativeResize="0"/>
          <p:nvPr/>
        </p:nvPicPr>
        <p:blipFill rotWithShape="1">
          <a:blip r:embed="rId4">
            <a:alphaModFix/>
          </a:blip>
          <a:srcRect b="0" l="0" r="0" t="0"/>
          <a:stretch/>
        </p:blipFill>
        <p:spPr>
          <a:xfrm>
            <a:off x="5508625" y="3346450"/>
            <a:ext cx="3511550" cy="3511550"/>
          </a:xfrm>
          <a:prstGeom prst="rect">
            <a:avLst/>
          </a:prstGeom>
          <a:noFill/>
          <a:ln>
            <a:noFill/>
          </a:ln>
        </p:spPr>
      </p:pic>
      <p:sp>
        <p:nvSpPr>
          <p:cNvPr id="206" name="Google Shape;206;p23"/>
          <p:cNvSpPr/>
          <p:nvPr/>
        </p:nvSpPr>
        <p:spPr>
          <a:xfrm>
            <a:off x="684212" y="5300662"/>
            <a:ext cx="4175125" cy="865187"/>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onstantia"/>
              <a:buNone/>
            </a:pPr>
            <a:r>
              <a:rPr b="0" i="0" lang="en-US" sz="1800" u="none">
                <a:solidFill>
                  <a:srgbClr val="FFFFFF"/>
                </a:solidFill>
                <a:latin typeface="Constantia"/>
                <a:ea typeface="Constantia"/>
                <a:cs typeface="Constantia"/>
                <a:sym typeface="Constantia"/>
              </a:rPr>
              <a:t>There seems to be a widening gap between the ‘haves’ and the ‘have-nots’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468312" y="404812"/>
            <a:ext cx="2374900"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500"/>
              <a:buFont typeface="Calibri"/>
              <a:buNone/>
            </a:pPr>
            <a:r>
              <a:rPr b="0" i="0" lang="en-US" sz="4500" u="none" cap="none" strike="noStrike">
                <a:solidFill>
                  <a:schemeClr val="dk2"/>
                </a:solidFill>
                <a:latin typeface="Calibri"/>
                <a:ea typeface="Calibri"/>
                <a:cs typeface="Calibri"/>
                <a:sym typeface="Calibri"/>
              </a:rPr>
              <a:t>Other pressures</a:t>
            </a:r>
            <a:endParaRPr/>
          </a:p>
        </p:txBody>
      </p:sp>
      <p:pic>
        <p:nvPicPr>
          <p:cNvPr id="213" name="Google Shape;213;p24"/>
          <p:cNvPicPr preferRelativeResize="0"/>
          <p:nvPr/>
        </p:nvPicPr>
        <p:blipFill rotWithShape="1">
          <a:blip r:embed="rId3">
            <a:alphaModFix/>
          </a:blip>
          <a:srcRect b="0" l="0" r="0" t="0"/>
          <a:stretch/>
        </p:blipFill>
        <p:spPr>
          <a:xfrm>
            <a:off x="3811587" y="0"/>
            <a:ext cx="5332412" cy="6858000"/>
          </a:xfrm>
          <a:prstGeom prst="rect">
            <a:avLst/>
          </a:prstGeom>
          <a:noFill/>
          <a:ln>
            <a:noFill/>
          </a:ln>
        </p:spPr>
      </p:pic>
      <p:sp>
        <p:nvSpPr>
          <p:cNvPr id="214" name="Google Shape;214;p24"/>
          <p:cNvSpPr/>
          <p:nvPr/>
        </p:nvSpPr>
        <p:spPr>
          <a:xfrm>
            <a:off x="323850" y="1628775"/>
            <a:ext cx="3095625" cy="4679950"/>
          </a:xfrm>
          <a:prstGeom prst="roundRect">
            <a:avLst>
              <a:gd fmla="val 16667" name="adj"/>
            </a:avLst>
          </a:prstGeom>
          <a:solidFill>
            <a:schemeClr val="accent1"/>
          </a:solidFill>
          <a:ln cap="flat" cmpd="sng" w="25400">
            <a:solidFill>
              <a:srgbClr val="0850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Constantia"/>
              <a:buNone/>
            </a:pPr>
            <a:r>
              <a:rPr b="0" i="0" lang="en-US" sz="2400" u="none">
                <a:solidFill>
                  <a:srgbClr val="FFFFFF"/>
                </a:solidFill>
                <a:latin typeface="Constantia"/>
                <a:ea typeface="Constantia"/>
                <a:cs typeface="Constantia"/>
                <a:sym typeface="Constantia"/>
              </a:rPr>
              <a:t>There is a </a:t>
            </a:r>
            <a:r>
              <a:rPr b="1" i="0" lang="en-US" sz="2400" u="none">
                <a:solidFill>
                  <a:srgbClr val="FFFFFF"/>
                </a:solidFill>
                <a:latin typeface="Constantia"/>
                <a:ea typeface="Constantia"/>
                <a:cs typeface="Constantia"/>
                <a:sym typeface="Constantia"/>
              </a:rPr>
              <a:t>strong link </a:t>
            </a:r>
            <a:r>
              <a:rPr b="0" i="0" lang="en-US" sz="2400" u="none">
                <a:solidFill>
                  <a:srgbClr val="FFFFFF"/>
                </a:solidFill>
                <a:latin typeface="Constantia"/>
                <a:ea typeface="Constantia"/>
                <a:cs typeface="Constantia"/>
                <a:sym typeface="Constantia"/>
              </a:rPr>
              <a:t>between development and water consumption.</a:t>
            </a:r>
            <a:endParaRPr/>
          </a:p>
          <a:p>
            <a:pPr indent="0" lvl="0" marL="0" marR="0" rtl="0" algn="ctr">
              <a:lnSpc>
                <a:spcPct val="100000"/>
              </a:lnSpc>
              <a:spcBef>
                <a:spcPts val="0"/>
              </a:spcBef>
              <a:spcAft>
                <a:spcPts val="0"/>
              </a:spcAft>
              <a:buClr>
                <a:schemeClr val="dk1"/>
              </a:buClr>
              <a:buSzPts val="2400"/>
              <a:buFont typeface="Constantia"/>
              <a:buNone/>
            </a:pPr>
            <a:r>
              <a:t/>
            </a:r>
            <a:endParaRPr b="0" i="0" sz="2400" u="none">
              <a:solidFill>
                <a:srgbClr val="FFFFFF"/>
              </a:solidFill>
              <a:latin typeface="Constantia"/>
              <a:ea typeface="Constantia"/>
              <a:cs typeface="Constantia"/>
              <a:sym typeface="Constantia"/>
            </a:endParaRPr>
          </a:p>
          <a:p>
            <a:pPr indent="0" lvl="0" marL="0" marR="0" rtl="0" algn="ctr">
              <a:lnSpc>
                <a:spcPct val="100000"/>
              </a:lnSpc>
              <a:spcBef>
                <a:spcPts val="0"/>
              </a:spcBef>
              <a:spcAft>
                <a:spcPts val="0"/>
              </a:spcAft>
              <a:buClr>
                <a:srgbClr val="FFFFFF"/>
              </a:buClr>
              <a:buSzPts val="2400"/>
              <a:buFont typeface="Constantia"/>
              <a:buNone/>
            </a:pPr>
            <a:r>
              <a:rPr b="0" i="0" lang="en-US" sz="2400" u="none">
                <a:solidFill>
                  <a:srgbClr val="FFFFFF"/>
                </a:solidFill>
                <a:latin typeface="Constantia"/>
                <a:ea typeface="Constantia"/>
                <a:cs typeface="Constantia"/>
                <a:sym typeface="Constantia"/>
              </a:rPr>
              <a:t>The drivers  in the table create pressures on society that lead to changes in water usage.</a:t>
            </a:r>
            <a:endParaRPr/>
          </a:p>
          <a:p>
            <a:pPr indent="0" lvl="0" marL="0" marR="0" rtl="0" algn="l">
              <a:lnSpc>
                <a:spcPct val="100000"/>
              </a:lnSpc>
              <a:spcBef>
                <a:spcPts val="0"/>
              </a:spcBef>
              <a:spcAft>
                <a:spcPts val="0"/>
              </a:spcAft>
              <a:buNone/>
            </a:pPr>
            <a:r>
              <a:t/>
            </a:r>
            <a:endParaRPr b="0" i="0" sz="2400" u="none">
              <a:solidFill>
                <a:srgbClr val="FFFFFF"/>
              </a:solidFill>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xmlns:r="http://schemas.openxmlformats.org/officeDocument/2006/relationships" name="1_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